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theme/themeOverride1.xml" ContentType="application/vnd.openxmlformats-officedocument.themeOverr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8" r:id="rId1"/>
  </p:sldMasterIdLst>
  <p:notesMasterIdLst>
    <p:notesMasterId r:id="rId85"/>
  </p:notesMasterIdLst>
  <p:handoutMasterIdLst>
    <p:handoutMasterId r:id="rId86"/>
  </p:handoutMasterIdLst>
  <p:sldIdLst>
    <p:sldId id="882" r:id="rId2"/>
    <p:sldId id="883" r:id="rId3"/>
    <p:sldId id="886" r:id="rId4"/>
    <p:sldId id="775" r:id="rId5"/>
    <p:sldId id="887" r:id="rId6"/>
    <p:sldId id="888" r:id="rId7"/>
    <p:sldId id="889" r:id="rId8"/>
    <p:sldId id="890" r:id="rId9"/>
    <p:sldId id="891" r:id="rId10"/>
    <p:sldId id="871" r:id="rId11"/>
    <p:sldId id="892" r:id="rId12"/>
    <p:sldId id="872" r:id="rId13"/>
    <p:sldId id="873" r:id="rId14"/>
    <p:sldId id="910" r:id="rId15"/>
    <p:sldId id="783" r:id="rId16"/>
    <p:sldId id="915" r:id="rId17"/>
    <p:sldId id="916" r:id="rId18"/>
    <p:sldId id="877" r:id="rId19"/>
    <p:sldId id="878" r:id="rId20"/>
    <p:sldId id="879" r:id="rId21"/>
    <p:sldId id="880" r:id="rId22"/>
    <p:sldId id="881" r:id="rId23"/>
    <p:sldId id="899" r:id="rId24"/>
    <p:sldId id="900" r:id="rId25"/>
    <p:sldId id="901" r:id="rId26"/>
    <p:sldId id="902" r:id="rId27"/>
    <p:sldId id="903" r:id="rId28"/>
    <p:sldId id="904" r:id="rId29"/>
    <p:sldId id="905" r:id="rId30"/>
    <p:sldId id="906" r:id="rId31"/>
    <p:sldId id="801" r:id="rId32"/>
    <p:sldId id="864" r:id="rId33"/>
    <p:sldId id="907" r:id="rId34"/>
    <p:sldId id="865" r:id="rId35"/>
    <p:sldId id="908" r:id="rId36"/>
    <p:sldId id="815" r:id="rId37"/>
    <p:sldId id="824" r:id="rId38"/>
    <p:sldId id="833" r:id="rId39"/>
    <p:sldId id="909" r:id="rId40"/>
    <p:sldId id="835" r:id="rId41"/>
    <p:sldId id="838" r:id="rId42"/>
    <p:sldId id="941" r:id="rId43"/>
    <p:sldId id="843" r:id="rId44"/>
    <p:sldId id="869" r:id="rId45"/>
    <p:sldId id="942" r:id="rId46"/>
    <p:sldId id="870" r:id="rId47"/>
    <p:sldId id="844" r:id="rId48"/>
    <p:sldId id="842" r:id="rId49"/>
    <p:sldId id="804" r:id="rId50"/>
    <p:sldId id="814" r:id="rId51"/>
    <p:sldId id="866" r:id="rId52"/>
    <p:sldId id="851" r:id="rId53"/>
    <p:sldId id="917" r:id="rId54"/>
    <p:sldId id="918" r:id="rId55"/>
    <p:sldId id="919" r:id="rId56"/>
    <p:sldId id="920" r:id="rId57"/>
    <p:sldId id="921" r:id="rId58"/>
    <p:sldId id="922" r:id="rId59"/>
    <p:sldId id="923" r:id="rId60"/>
    <p:sldId id="924" r:id="rId61"/>
    <p:sldId id="925" r:id="rId62"/>
    <p:sldId id="926" r:id="rId63"/>
    <p:sldId id="927" r:id="rId64"/>
    <p:sldId id="928" r:id="rId65"/>
    <p:sldId id="929" r:id="rId66"/>
    <p:sldId id="930" r:id="rId67"/>
    <p:sldId id="931" r:id="rId68"/>
    <p:sldId id="932" r:id="rId69"/>
    <p:sldId id="933" r:id="rId70"/>
    <p:sldId id="934" r:id="rId71"/>
    <p:sldId id="935" r:id="rId72"/>
    <p:sldId id="936" r:id="rId73"/>
    <p:sldId id="937" r:id="rId74"/>
    <p:sldId id="939" r:id="rId75"/>
    <p:sldId id="940" r:id="rId76"/>
    <p:sldId id="867" r:id="rId77"/>
    <p:sldId id="767" r:id="rId78"/>
    <p:sldId id="875" r:id="rId79"/>
    <p:sldId id="863" r:id="rId80"/>
    <p:sldId id="854" r:id="rId81"/>
    <p:sldId id="943" r:id="rId82"/>
    <p:sldId id="313" r:id="rId83"/>
    <p:sldId id="914" r:id="rId84"/>
  </p:sldIdLst>
  <p:sldSz cx="9144000" cy="6858000" type="screen4x3"/>
  <p:notesSz cx="7099300" cy="10234613"/>
  <p:defaultTextStyle>
    <a:defPPr>
      <a:defRPr lang="zh-TW"/>
    </a:defPPr>
    <a:lvl1pPr algn="l" rtl="0" fontAlgn="base">
      <a:spcBef>
        <a:spcPct val="0"/>
      </a:spcBef>
      <a:spcAft>
        <a:spcPct val="0"/>
      </a:spcAft>
      <a:defRPr kumimoji="1" sz="2800" kern="1200">
        <a:solidFill>
          <a:schemeClr val="tx1"/>
        </a:solidFill>
        <a:latin typeface="標楷體" charset="0"/>
        <a:ea typeface="新細明體" charset="0"/>
        <a:cs typeface="新細明體" charset="0"/>
      </a:defRPr>
    </a:lvl1pPr>
    <a:lvl2pPr marL="457200" algn="l" rtl="0" fontAlgn="base">
      <a:spcBef>
        <a:spcPct val="0"/>
      </a:spcBef>
      <a:spcAft>
        <a:spcPct val="0"/>
      </a:spcAft>
      <a:defRPr kumimoji="1" sz="2800" kern="1200">
        <a:solidFill>
          <a:schemeClr val="tx1"/>
        </a:solidFill>
        <a:latin typeface="標楷體" charset="0"/>
        <a:ea typeface="新細明體" charset="0"/>
        <a:cs typeface="新細明體" charset="0"/>
      </a:defRPr>
    </a:lvl2pPr>
    <a:lvl3pPr marL="914400" algn="l" rtl="0" fontAlgn="base">
      <a:spcBef>
        <a:spcPct val="0"/>
      </a:spcBef>
      <a:spcAft>
        <a:spcPct val="0"/>
      </a:spcAft>
      <a:defRPr kumimoji="1" sz="2800" kern="1200">
        <a:solidFill>
          <a:schemeClr val="tx1"/>
        </a:solidFill>
        <a:latin typeface="標楷體" charset="0"/>
        <a:ea typeface="新細明體" charset="0"/>
        <a:cs typeface="新細明體" charset="0"/>
      </a:defRPr>
    </a:lvl3pPr>
    <a:lvl4pPr marL="1371600" algn="l" rtl="0" fontAlgn="base">
      <a:spcBef>
        <a:spcPct val="0"/>
      </a:spcBef>
      <a:spcAft>
        <a:spcPct val="0"/>
      </a:spcAft>
      <a:defRPr kumimoji="1" sz="2800" kern="1200">
        <a:solidFill>
          <a:schemeClr val="tx1"/>
        </a:solidFill>
        <a:latin typeface="標楷體" charset="0"/>
        <a:ea typeface="新細明體" charset="0"/>
        <a:cs typeface="新細明體" charset="0"/>
      </a:defRPr>
    </a:lvl4pPr>
    <a:lvl5pPr marL="1828800" algn="l" rtl="0" fontAlgn="base">
      <a:spcBef>
        <a:spcPct val="0"/>
      </a:spcBef>
      <a:spcAft>
        <a:spcPct val="0"/>
      </a:spcAft>
      <a:defRPr kumimoji="1" sz="2800" kern="1200">
        <a:solidFill>
          <a:schemeClr val="tx1"/>
        </a:solidFill>
        <a:latin typeface="標楷體" charset="0"/>
        <a:ea typeface="新細明體" charset="0"/>
        <a:cs typeface="新細明體" charset="0"/>
      </a:defRPr>
    </a:lvl5pPr>
    <a:lvl6pPr marL="2286000" algn="l" defTabSz="457200" rtl="0" eaLnBrk="1" latinLnBrk="0" hangingPunct="1">
      <a:defRPr kumimoji="1" sz="2800" kern="1200">
        <a:solidFill>
          <a:schemeClr val="tx1"/>
        </a:solidFill>
        <a:latin typeface="標楷體" charset="0"/>
        <a:ea typeface="新細明體" charset="0"/>
        <a:cs typeface="新細明體" charset="0"/>
      </a:defRPr>
    </a:lvl6pPr>
    <a:lvl7pPr marL="2743200" algn="l" defTabSz="457200" rtl="0" eaLnBrk="1" latinLnBrk="0" hangingPunct="1">
      <a:defRPr kumimoji="1" sz="2800" kern="1200">
        <a:solidFill>
          <a:schemeClr val="tx1"/>
        </a:solidFill>
        <a:latin typeface="標楷體" charset="0"/>
        <a:ea typeface="新細明體" charset="0"/>
        <a:cs typeface="新細明體" charset="0"/>
      </a:defRPr>
    </a:lvl7pPr>
    <a:lvl8pPr marL="3200400" algn="l" defTabSz="457200" rtl="0" eaLnBrk="1" latinLnBrk="0" hangingPunct="1">
      <a:defRPr kumimoji="1" sz="2800" kern="1200">
        <a:solidFill>
          <a:schemeClr val="tx1"/>
        </a:solidFill>
        <a:latin typeface="標楷體" charset="0"/>
        <a:ea typeface="新細明體" charset="0"/>
        <a:cs typeface="新細明體" charset="0"/>
      </a:defRPr>
    </a:lvl8pPr>
    <a:lvl9pPr marL="3657600" algn="l" defTabSz="457200" rtl="0" eaLnBrk="1" latinLnBrk="0" hangingPunct="1">
      <a:defRPr kumimoji="1" sz="2800" kern="1200">
        <a:solidFill>
          <a:schemeClr val="tx1"/>
        </a:solidFill>
        <a:latin typeface="標楷體" charset="0"/>
        <a:ea typeface="新細明體" charset="0"/>
        <a:cs typeface="新細明體"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FF"/>
    <a:srgbClr val="99CCFF"/>
    <a:srgbClr val="666799"/>
    <a:srgbClr val="FFFF00"/>
    <a:srgbClr val="A2A200"/>
    <a:srgbClr val="2361B3"/>
    <a:srgbClr val="D4EED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3" autoAdjust="0"/>
    <p:restoredTop sz="99384" autoAdjust="0"/>
  </p:normalViewPr>
  <p:slideViewPr>
    <p:cSldViewPr>
      <p:cViewPr varScale="1">
        <p:scale>
          <a:sx n="90" d="100"/>
          <a:sy n="90" d="100"/>
        </p:scale>
        <p:origin x="-600" y="-96"/>
      </p:cViewPr>
      <p:guideLst>
        <p:guide orient="horz" pos="229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832"/>
    </p:cViewPr>
  </p:sorter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theme" Target="theme/theme1.xml"/><Relationship Id="rId91"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notesMaster" Target="notesMasters/notesMaster1.xml"/><Relationship Id="rId86" Type="http://schemas.openxmlformats.org/officeDocument/2006/relationships/handoutMaster" Target="handoutMasters/handoutMaster1.xml"/><Relationship Id="rId87" Type="http://schemas.openxmlformats.org/officeDocument/2006/relationships/printerSettings" Target="printerSettings/printerSettings1.bin"/><Relationship Id="rId88" Type="http://schemas.openxmlformats.org/officeDocument/2006/relationships/presProps" Target="presProps.xml"/><Relationship Id="rId8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3074988" cy="512763"/>
          </a:xfrm>
          <a:prstGeom prst="rect">
            <a:avLst/>
          </a:prstGeom>
          <a:noFill/>
          <a:ln w="9525">
            <a:noFill/>
            <a:miter lim="800000"/>
            <a:headEnd/>
            <a:tailEnd/>
          </a:ln>
        </p:spPr>
        <p:txBody>
          <a:bodyPr vert="horz" wrap="square" lIns="96546" tIns="48273" rIns="96546" bIns="48273" numCol="1" anchor="t" anchorCtr="0" compatLnSpc="1">
            <a:prstTxWarp prst="textNoShape">
              <a:avLst/>
            </a:prstTxWarp>
          </a:bodyPr>
          <a:lstStyle>
            <a:lvl1pPr defTabSz="965567">
              <a:buFontTx/>
              <a:buNone/>
              <a:defRPr kumimoji="1" sz="1300" b="0">
                <a:solidFill>
                  <a:schemeClr val="tx1"/>
                </a:solidFill>
                <a:latin typeface="Arial" charset="0"/>
                <a:ea typeface="新細明體" charset="-120"/>
                <a:cs typeface="+mn-cs"/>
              </a:defRPr>
            </a:lvl1pPr>
          </a:lstStyle>
          <a:p>
            <a:pPr>
              <a:defRPr/>
            </a:pPr>
            <a:endParaRPr lang="en-US" altLang="zh-TW"/>
          </a:p>
        </p:txBody>
      </p:sp>
      <p:sp>
        <p:nvSpPr>
          <p:cNvPr id="67587" name="Rectangle 3"/>
          <p:cNvSpPr>
            <a:spLocks noGrp="1" noChangeArrowheads="1"/>
          </p:cNvSpPr>
          <p:nvPr>
            <p:ph type="dt" sz="quarter" idx="1"/>
          </p:nvPr>
        </p:nvSpPr>
        <p:spPr bwMode="auto">
          <a:xfrm>
            <a:off x="4022725" y="0"/>
            <a:ext cx="3074988" cy="512763"/>
          </a:xfrm>
          <a:prstGeom prst="rect">
            <a:avLst/>
          </a:prstGeom>
          <a:noFill/>
          <a:ln w="9525">
            <a:noFill/>
            <a:miter lim="800000"/>
            <a:headEnd/>
            <a:tailEnd/>
          </a:ln>
        </p:spPr>
        <p:txBody>
          <a:bodyPr vert="horz" wrap="square" lIns="96546" tIns="48273" rIns="96546" bIns="48273" numCol="1" anchor="t" anchorCtr="0" compatLnSpc="1">
            <a:prstTxWarp prst="textNoShape">
              <a:avLst/>
            </a:prstTxWarp>
          </a:bodyPr>
          <a:lstStyle>
            <a:lvl1pPr algn="r" defTabSz="965567">
              <a:buFontTx/>
              <a:buNone/>
              <a:defRPr kumimoji="1" sz="1300" b="0">
                <a:solidFill>
                  <a:schemeClr val="tx1"/>
                </a:solidFill>
                <a:latin typeface="Arial" charset="0"/>
                <a:ea typeface="新細明體" charset="-120"/>
                <a:cs typeface="+mn-cs"/>
              </a:defRPr>
            </a:lvl1pPr>
          </a:lstStyle>
          <a:p>
            <a:pPr>
              <a:defRPr/>
            </a:pPr>
            <a:endParaRPr lang="en-US" altLang="zh-TW"/>
          </a:p>
        </p:txBody>
      </p:sp>
      <p:sp>
        <p:nvSpPr>
          <p:cNvPr id="67588" name="Rectangle 4"/>
          <p:cNvSpPr>
            <a:spLocks noGrp="1" noChangeArrowheads="1"/>
          </p:cNvSpPr>
          <p:nvPr>
            <p:ph type="ftr" sz="quarter" idx="2"/>
          </p:nvPr>
        </p:nvSpPr>
        <p:spPr bwMode="auto">
          <a:xfrm>
            <a:off x="0" y="9720263"/>
            <a:ext cx="3074988" cy="512762"/>
          </a:xfrm>
          <a:prstGeom prst="rect">
            <a:avLst/>
          </a:prstGeom>
          <a:noFill/>
          <a:ln w="9525">
            <a:noFill/>
            <a:miter lim="800000"/>
            <a:headEnd/>
            <a:tailEnd/>
          </a:ln>
        </p:spPr>
        <p:txBody>
          <a:bodyPr vert="horz" wrap="square" lIns="96546" tIns="48273" rIns="96546" bIns="48273" numCol="1" anchor="b" anchorCtr="0" compatLnSpc="1">
            <a:prstTxWarp prst="textNoShape">
              <a:avLst/>
            </a:prstTxWarp>
          </a:bodyPr>
          <a:lstStyle>
            <a:lvl1pPr defTabSz="965567">
              <a:buFontTx/>
              <a:buNone/>
              <a:defRPr kumimoji="1" sz="1300" b="0">
                <a:solidFill>
                  <a:schemeClr val="tx1"/>
                </a:solidFill>
                <a:latin typeface="Arial" charset="0"/>
                <a:ea typeface="新細明體" charset="-120"/>
                <a:cs typeface="+mn-cs"/>
              </a:defRPr>
            </a:lvl1pPr>
          </a:lstStyle>
          <a:p>
            <a:pPr>
              <a:defRPr/>
            </a:pPr>
            <a:endParaRPr lang="en-US" altLang="zh-TW"/>
          </a:p>
        </p:txBody>
      </p:sp>
      <p:sp>
        <p:nvSpPr>
          <p:cNvPr id="67589" name="Rectangle 5"/>
          <p:cNvSpPr>
            <a:spLocks noGrp="1" noChangeArrowheads="1"/>
          </p:cNvSpPr>
          <p:nvPr>
            <p:ph type="sldNum" sz="quarter" idx="3"/>
          </p:nvPr>
        </p:nvSpPr>
        <p:spPr bwMode="auto">
          <a:xfrm>
            <a:off x="4022725" y="9720263"/>
            <a:ext cx="3074988" cy="512762"/>
          </a:xfrm>
          <a:prstGeom prst="rect">
            <a:avLst/>
          </a:prstGeom>
          <a:noFill/>
          <a:ln w="9525">
            <a:noFill/>
            <a:miter lim="800000"/>
            <a:headEnd/>
            <a:tailEnd/>
          </a:ln>
        </p:spPr>
        <p:txBody>
          <a:bodyPr vert="horz" wrap="square" lIns="96546" tIns="48273" rIns="96546" bIns="48273" numCol="1" anchor="b" anchorCtr="0" compatLnSpc="1">
            <a:prstTxWarp prst="textNoShape">
              <a:avLst/>
            </a:prstTxWarp>
          </a:bodyPr>
          <a:lstStyle>
            <a:lvl1pPr algn="r" defTabSz="965200">
              <a:defRPr sz="1300">
                <a:latin typeface="Arial" charset="0"/>
              </a:defRPr>
            </a:lvl1pPr>
          </a:lstStyle>
          <a:p>
            <a:fld id="{D39D2038-FDE4-174C-BD0E-87D6D860C202}" type="slidenum">
              <a:rPr lang="en-US" altLang="zh-TW"/>
              <a:pPr/>
              <a:t>‹#›</a:t>
            </a:fld>
            <a:endParaRPr lang="en-US" altLang="zh-TW"/>
          </a:p>
        </p:txBody>
      </p:sp>
    </p:spTree>
    <p:extLst>
      <p:ext uri="{BB962C8B-B14F-4D97-AF65-F5344CB8AC3E}">
        <p14:creationId xmlns:p14="http://schemas.microsoft.com/office/powerpoint/2010/main" val="3713614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74988" cy="512763"/>
          </a:xfrm>
          <a:prstGeom prst="rect">
            <a:avLst/>
          </a:prstGeom>
          <a:noFill/>
          <a:ln w="9525">
            <a:noFill/>
            <a:miter lim="800000"/>
            <a:headEnd/>
            <a:tailEnd/>
          </a:ln>
        </p:spPr>
        <p:txBody>
          <a:bodyPr vert="horz" wrap="square" lIns="96546" tIns="48273" rIns="96546" bIns="48273" numCol="1" anchor="t" anchorCtr="0" compatLnSpc="1">
            <a:prstTxWarp prst="textNoShape">
              <a:avLst/>
            </a:prstTxWarp>
          </a:bodyPr>
          <a:lstStyle>
            <a:lvl1pPr defTabSz="965567">
              <a:buFontTx/>
              <a:buNone/>
              <a:defRPr kumimoji="1" sz="1300" b="0">
                <a:solidFill>
                  <a:schemeClr val="tx1"/>
                </a:solidFill>
                <a:latin typeface="Arial" charset="0"/>
                <a:ea typeface="新細明體" charset="-120"/>
                <a:cs typeface="+mn-cs"/>
              </a:defRPr>
            </a:lvl1pPr>
          </a:lstStyle>
          <a:p>
            <a:pPr>
              <a:defRPr/>
            </a:pPr>
            <a:endParaRPr lang="en-US" altLang="zh-TW"/>
          </a:p>
        </p:txBody>
      </p:sp>
      <p:sp>
        <p:nvSpPr>
          <p:cNvPr id="58371" name="Rectangle 3"/>
          <p:cNvSpPr>
            <a:spLocks noGrp="1" noChangeArrowheads="1"/>
          </p:cNvSpPr>
          <p:nvPr>
            <p:ph type="dt" idx="1"/>
          </p:nvPr>
        </p:nvSpPr>
        <p:spPr bwMode="auto">
          <a:xfrm>
            <a:off x="4022725" y="0"/>
            <a:ext cx="3074988" cy="512763"/>
          </a:xfrm>
          <a:prstGeom prst="rect">
            <a:avLst/>
          </a:prstGeom>
          <a:noFill/>
          <a:ln w="9525">
            <a:noFill/>
            <a:miter lim="800000"/>
            <a:headEnd/>
            <a:tailEnd/>
          </a:ln>
        </p:spPr>
        <p:txBody>
          <a:bodyPr vert="horz" wrap="square" lIns="96546" tIns="48273" rIns="96546" bIns="48273" numCol="1" anchor="t" anchorCtr="0" compatLnSpc="1">
            <a:prstTxWarp prst="textNoShape">
              <a:avLst/>
            </a:prstTxWarp>
          </a:bodyPr>
          <a:lstStyle>
            <a:lvl1pPr algn="r" defTabSz="965567">
              <a:buFontTx/>
              <a:buNone/>
              <a:defRPr kumimoji="1" sz="1300" b="0">
                <a:solidFill>
                  <a:schemeClr val="tx1"/>
                </a:solidFill>
                <a:latin typeface="Arial" charset="0"/>
                <a:ea typeface="新細明體" charset="-120"/>
                <a:cs typeface="+mn-cs"/>
              </a:defRPr>
            </a:lvl1pPr>
          </a:lstStyle>
          <a:p>
            <a:pPr>
              <a:defRPr/>
            </a:pPr>
            <a:endParaRPr lang="en-US" altLang="zh-TW"/>
          </a:p>
        </p:txBody>
      </p:sp>
      <p:sp>
        <p:nvSpPr>
          <p:cNvPr id="93188" name="Rectangle 4"/>
          <p:cNvSpPr>
            <a:spLocks noGrp="1" noRot="1" noChangeAspect="1" noChangeArrowheads="1" noTextEdit="1"/>
          </p:cNvSpPr>
          <p:nvPr>
            <p:ph type="sldImg" idx="2"/>
          </p:nvPr>
        </p:nvSpPr>
        <p:spPr bwMode="auto">
          <a:xfrm>
            <a:off x="993775" y="768350"/>
            <a:ext cx="5114925" cy="3835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8373" name="Rectangle 5"/>
          <p:cNvSpPr>
            <a:spLocks noGrp="1" noChangeArrowheads="1"/>
          </p:cNvSpPr>
          <p:nvPr>
            <p:ph type="body" sz="quarter" idx="3"/>
          </p:nvPr>
        </p:nvSpPr>
        <p:spPr bwMode="auto">
          <a:xfrm>
            <a:off x="709613" y="4859338"/>
            <a:ext cx="5680075" cy="4606925"/>
          </a:xfrm>
          <a:prstGeom prst="rect">
            <a:avLst/>
          </a:prstGeom>
          <a:noFill/>
          <a:ln w="9525">
            <a:noFill/>
            <a:miter lim="800000"/>
            <a:headEnd/>
            <a:tailEnd/>
          </a:ln>
        </p:spPr>
        <p:txBody>
          <a:bodyPr vert="horz" wrap="square" lIns="96546" tIns="48273" rIns="96546" bIns="48273"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8374" name="Rectangle 6"/>
          <p:cNvSpPr>
            <a:spLocks noGrp="1" noChangeArrowheads="1"/>
          </p:cNvSpPr>
          <p:nvPr>
            <p:ph type="ftr" sz="quarter" idx="4"/>
          </p:nvPr>
        </p:nvSpPr>
        <p:spPr bwMode="auto">
          <a:xfrm>
            <a:off x="0" y="9720263"/>
            <a:ext cx="3074988" cy="512762"/>
          </a:xfrm>
          <a:prstGeom prst="rect">
            <a:avLst/>
          </a:prstGeom>
          <a:noFill/>
          <a:ln w="9525">
            <a:noFill/>
            <a:miter lim="800000"/>
            <a:headEnd/>
            <a:tailEnd/>
          </a:ln>
        </p:spPr>
        <p:txBody>
          <a:bodyPr vert="horz" wrap="square" lIns="96546" tIns="48273" rIns="96546" bIns="48273" numCol="1" anchor="b" anchorCtr="0" compatLnSpc="1">
            <a:prstTxWarp prst="textNoShape">
              <a:avLst/>
            </a:prstTxWarp>
          </a:bodyPr>
          <a:lstStyle>
            <a:lvl1pPr defTabSz="965567">
              <a:buFontTx/>
              <a:buNone/>
              <a:defRPr kumimoji="1" sz="1300" b="0">
                <a:solidFill>
                  <a:schemeClr val="tx1"/>
                </a:solidFill>
                <a:latin typeface="Arial" charset="0"/>
                <a:ea typeface="新細明體" charset="-120"/>
                <a:cs typeface="+mn-cs"/>
              </a:defRPr>
            </a:lvl1pPr>
          </a:lstStyle>
          <a:p>
            <a:pPr>
              <a:defRPr/>
            </a:pPr>
            <a:endParaRPr lang="en-US" altLang="zh-TW"/>
          </a:p>
        </p:txBody>
      </p:sp>
      <p:sp>
        <p:nvSpPr>
          <p:cNvPr id="58375" name="Rectangle 7"/>
          <p:cNvSpPr>
            <a:spLocks noGrp="1" noChangeArrowheads="1"/>
          </p:cNvSpPr>
          <p:nvPr>
            <p:ph type="sldNum" sz="quarter" idx="5"/>
          </p:nvPr>
        </p:nvSpPr>
        <p:spPr bwMode="auto">
          <a:xfrm>
            <a:off x="4022725" y="9720263"/>
            <a:ext cx="3074988" cy="512762"/>
          </a:xfrm>
          <a:prstGeom prst="rect">
            <a:avLst/>
          </a:prstGeom>
          <a:noFill/>
          <a:ln w="9525">
            <a:noFill/>
            <a:miter lim="800000"/>
            <a:headEnd/>
            <a:tailEnd/>
          </a:ln>
        </p:spPr>
        <p:txBody>
          <a:bodyPr vert="horz" wrap="square" lIns="96546" tIns="48273" rIns="96546" bIns="48273" numCol="1" anchor="b" anchorCtr="0" compatLnSpc="1">
            <a:prstTxWarp prst="textNoShape">
              <a:avLst/>
            </a:prstTxWarp>
          </a:bodyPr>
          <a:lstStyle>
            <a:lvl1pPr algn="r" defTabSz="965200">
              <a:defRPr sz="1300">
                <a:latin typeface="Arial" charset="0"/>
              </a:defRPr>
            </a:lvl1pPr>
          </a:lstStyle>
          <a:p>
            <a:fld id="{E0BB66F9-FBE0-904F-8D1E-AE60040F9D49}" type="slidenum">
              <a:rPr lang="en-US" altLang="zh-TW"/>
              <a:pPr/>
              <a:t>‹#›</a:t>
            </a:fld>
            <a:endParaRPr lang="en-US" altLang="zh-TW"/>
          </a:p>
        </p:txBody>
      </p:sp>
    </p:spTree>
    <p:extLst>
      <p:ext uri="{BB962C8B-B14F-4D97-AF65-F5344CB8AC3E}">
        <p14:creationId xmlns:p14="http://schemas.microsoft.com/office/powerpoint/2010/main" val="33376674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新細明體" charset="0"/>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notesMaster" Target="../notesMasters/notesMaster1.xml"/><Relationship Id="rId3"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投影片圖像版面配置區 1"/>
          <p:cNvSpPr>
            <a:spLocks noGrp="1" noRot="1" noChangeAspect="1" noTextEdit="1"/>
          </p:cNvSpPr>
          <p:nvPr>
            <p:ph type="sldImg"/>
          </p:nvPr>
        </p:nvSpPr>
        <p:spPr>
          <a:ln/>
        </p:spPr>
      </p:sp>
      <p:sp>
        <p:nvSpPr>
          <p:cNvPr id="9421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9421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53CAA686-9724-8F43-B415-6EDCBA78FF3B}" type="slidenum">
              <a:rPr lang="en-US" altLang="zh-TW" sz="1300">
                <a:latin typeface="Arial" charset="0"/>
              </a:rPr>
              <a:pPr eaLnBrk="1" hangingPunct="1"/>
              <a:t>1</a:t>
            </a:fld>
            <a:endParaRPr lang="en-US" altLang="zh-TW" sz="130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xfrm>
            <a:off x="992188" y="768350"/>
            <a:ext cx="5114925" cy="3836988"/>
          </a:xfrm>
          <a:ln/>
        </p:spPr>
      </p:sp>
      <p:sp>
        <p:nvSpPr>
          <p:cNvPr id="104451" name="Rectangle 3"/>
          <p:cNvSpPr>
            <a:spLocks noGrp="1" noChangeArrowheads="1"/>
          </p:cNvSpPr>
          <p:nvPr>
            <p:ph type="body" idx="1"/>
          </p:nvPr>
        </p:nvSpPr>
        <p:spPr>
          <a:xfrm>
            <a:off x="947738" y="4860925"/>
            <a:ext cx="520382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5000"/>
              </a:spcBef>
            </a:pPr>
            <a:r>
              <a:rPr lang="zh-TW" altLang="en-US">
                <a:ea typeface="新細明體" charset="0"/>
              </a:rPr>
              <a:t>財務稽核：</a:t>
            </a:r>
          </a:p>
          <a:p>
            <a:pPr lvl="1">
              <a:spcBef>
                <a:spcPct val="15000"/>
              </a:spcBef>
            </a:pPr>
            <a:r>
              <a:rPr lang="zh-TW" altLang="en-US">
                <a:ea typeface="新細明體" charset="0"/>
              </a:rPr>
              <a:t>財務稽核的目的是評估財務報表或記錄的之確性。財務稽核常做詳細及證實性測試。稽核人員常會使用電腦輔助的程序，來支援財務稽核人員。</a:t>
            </a:r>
          </a:p>
          <a:p>
            <a:pPr>
              <a:spcBef>
                <a:spcPct val="15000"/>
              </a:spcBef>
            </a:pPr>
            <a:r>
              <a:rPr lang="zh-TW" altLang="en-US">
                <a:ea typeface="新細明體" charset="0"/>
              </a:rPr>
              <a:t>作業稽核：</a:t>
            </a:r>
          </a:p>
          <a:p>
            <a:pPr lvl="1">
              <a:spcBef>
                <a:spcPct val="15000"/>
              </a:spcBef>
            </a:pPr>
            <a:r>
              <a:rPr lang="zh-TW" altLang="en-US">
                <a:ea typeface="新細明體" charset="0"/>
              </a:rPr>
              <a:t>作業稽核被設計用來評估內部控制架構，內部稽核人員最常進行作業稽核。</a:t>
            </a:r>
          </a:p>
          <a:p>
            <a:pPr>
              <a:spcBef>
                <a:spcPct val="15000"/>
              </a:spcBef>
            </a:pPr>
            <a:r>
              <a:rPr lang="zh-TW" altLang="en-US">
                <a:ea typeface="新細明體" charset="0"/>
              </a:rPr>
              <a:t>管理稽核：</a:t>
            </a:r>
          </a:p>
          <a:p>
            <a:pPr lvl="1">
              <a:spcBef>
                <a:spcPct val="15000"/>
              </a:spcBef>
            </a:pPr>
            <a:r>
              <a:rPr lang="zh-TW" altLang="en-US">
                <a:ea typeface="新細明體" charset="0"/>
              </a:rPr>
              <a:t>評估組織內部與作業效率相關議題的方法</a:t>
            </a:r>
          </a:p>
          <a:p>
            <a:pPr>
              <a:spcBef>
                <a:spcPct val="15000"/>
              </a:spcBef>
            </a:pPr>
            <a:r>
              <a:rPr lang="zh-TW" altLang="en-US">
                <a:ea typeface="新細明體" charset="0"/>
              </a:rPr>
              <a:t>資訊系統稽核：</a:t>
            </a:r>
          </a:p>
          <a:p>
            <a:pPr lvl="1">
              <a:spcBef>
                <a:spcPct val="15000"/>
              </a:spcBef>
            </a:pPr>
            <a:r>
              <a:rPr lang="zh-TW" altLang="en-US">
                <a:ea typeface="新細明體" charset="0"/>
              </a:rPr>
              <a:t>收集及評估證據，以決定資訊系統相關的資源、資產保護、資料安全、系統整合等，確認是否可提供值得信賴的資料以達成組織目標。</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投影片圖像版面配置區 1"/>
          <p:cNvSpPr>
            <a:spLocks noGrp="1" noRot="1" noChangeAspect="1" noTextEdit="1"/>
          </p:cNvSpPr>
          <p:nvPr>
            <p:ph type="sldImg"/>
          </p:nvPr>
        </p:nvSpPr>
        <p:spPr>
          <a:ln/>
        </p:spPr>
      </p:sp>
      <p:sp>
        <p:nvSpPr>
          <p:cNvPr id="10547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0547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639B892E-987D-7345-8A2C-91E074FB642D}" type="slidenum">
              <a:rPr lang="en-US" altLang="zh-TW" sz="1300">
                <a:latin typeface="Arial" charset="0"/>
              </a:rPr>
              <a:pPr eaLnBrk="1" hangingPunct="1"/>
              <a:t>11</a:t>
            </a:fld>
            <a:endParaRPr lang="en-US" altLang="zh-TW" sz="130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投影片圖像版面配置區 1"/>
          <p:cNvSpPr>
            <a:spLocks noGrp="1" noRot="1" noChangeAspect="1" noTextEdit="1"/>
          </p:cNvSpPr>
          <p:nvPr>
            <p:ph type="sldImg"/>
          </p:nvPr>
        </p:nvSpPr>
        <p:spPr>
          <a:ln/>
        </p:spPr>
      </p:sp>
      <p:sp>
        <p:nvSpPr>
          <p:cNvPr id="10649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0650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355D5DBA-4949-DF40-B8CD-4CE2E020B858}" type="slidenum">
              <a:rPr lang="en-US" altLang="zh-TW" sz="1300">
                <a:latin typeface="Arial" charset="0"/>
              </a:rPr>
              <a:pPr eaLnBrk="1" hangingPunct="1"/>
              <a:t>12</a:t>
            </a:fld>
            <a:endParaRPr lang="en-US" altLang="zh-TW" sz="130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投影片圖像版面配置區 1"/>
          <p:cNvSpPr>
            <a:spLocks noGrp="1" noRot="1" noChangeAspect="1" noTextEdit="1"/>
          </p:cNvSpPr>
          <p:nvPr>
            <p:ph type="sldImg"/>
          </p:nvPr>
        </p:nvSpPr>
        <p:spPr>
          <a:ln/>
        </p:spPr>
      </p:sp>
      <p:sp>
        <p:nvSpPr>
          <p:cNvPr id="10752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0752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9C760B8-C378-E143-8D9B-370F761D7472}" type="slidenum">
              <a:rPr lang="en-US" altLang="zh-TW" sz="1300">
                <a:latin typeface="Arial" charset="0"/>
              </a:rPr>
              <a:pPr eaLnBrk="1" hangingPunct="1"/>
              <a:t>13</a:t>
            </a:fld>
            <a:endParaRPr lang="en-US" altLang="zh-TW" sz="130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投影片圖像版面配置區 1"/>
          <p:cNvSpPr>
            <a:spLocks noGrp="1" noRot="1" noChangeAspect="1" noTextEdit="1"/>
          </p:cNvSpPr>
          <p:nvPr>
            <p:ph type="sldImg"/>
          </p:nvPr>
        </p:nvSpPr>
        <p:spPr>
          <a:ln/>
        </p:spPr>
      </p:sp>
      <p:sp>
        <p:nvSpPr>
          <p:cNvPr id="10854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0854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0F143233-993E-B640-AA5D-D2BABDD8AC59}" type="slidenum">
              <a:rPr lang="en-US" altLang="zh-TW" sz="1300">
                <a:latin typeface="Arial" charset="0"/>
              </a:rPr>
              <a:pPr eaLnBrk="1" hangingPunct="1"/>
              <a:t>14</a:t>
            </a:fld>
            <a:endParaRPr lang="en-US" altLang="zh-TW" sz="130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投影片圖像版面配置區 1"/>
          <p:cNvSpPr>
            <a:spLocks noGrp="1" noRot="1" noChangeAspect="1" noTextEdit="1"/>
          </p:cNvSpPr>
          <p:nvPr>
            <p:ph type="sldImg"/>
          </p:nvPr>
        </p:nvSpPr>
        <p:spPr>
          <a:ln/>
        </p:spPr>
      </p:sp>
      <p:sp>
        <p:nvSpPr>
          <p:cNvPr id="10957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0957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7FEFEC4D-42B7-114D-8455-2D3EC68936F6}" type="slidenum">
              <a:rPr lang="en-US" altLang="zh-TW" sz="1300">
                <a:latin typeface="Arial" charset="0"/>
              </a:rPr>
              <a:pPr eaLnBrk="1" hangingPunct="1"/>
              <a:t>15</a:t>
            </a:fld>
            <a:endParaRPr lang="en-US" altLang="zh-TW" sz="130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投影片圖像版面配置區 1"/>
          <p:cNvSpPr>
            <a:spLocks noGrp="1" noRot="1" noChangeAspect="1" noTextEdit="1"/>
          </p:cNvSpPr>
          <p:nvPr>
            <p:ph type="sldImg"/>
          </p:nvPr>
        </p:nvSpPr>
        <p:spPr>
          <a:ln/>
        </p:spPr>
      </p:sp>
      <p:sp>
        <p:nvSpPr>
          <p:cNvPr id="11059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1059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14F0E32D-47BA-F848-B423-2C399E723C66}" type="slidenum">
              <a:rPr lang="en-US" altLang="zh-TW" sz="1300">
                <a:latin typeface="Arial" charset="0"/>
              </a:rPr>
              <a:pPr eaLnBrk="1" hangingPunct="1"/>
              <a:t>16</a:t>
            </a:fld>
            <a:endParaRPr lang="en-US" altLang="zh-TW" sz="130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投影片圖像版面配置區 1"/>
          <p:cNvSpPr>
            <a:spLocks noGrp="1" noRot="1" noChangeAspect="1" noTextEdit="1"/>
          </p:cNvSpPr>
          <p:nvPr>
            <p:ph type="sldImg"/>
          </p:nvPr>
        </p:nvSpPr>
        <p:spPr>
          <a:ln/>
        </p:spPr>
      </p:sp>
      <p:sp>
        <p:nvSpPr>
          <p:cNvPr id="11161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1162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34A542F-A245-CE4A-BBB8-BD99C10DE3F7}" type="slidenum">
              <a:rPr lang="en-US" altLang="zh-TW" sz="1300">
                <a:latin typeface="Arial" charset="0"/>
              </a:rPr>
              <a:pPr eaLnBrk="1" hangingPunct="1"/>
              <a:t>17</a:t>
            </a:fld>
            <a:endParaRPr lang="en-US" altLang="zh-TW" sz="130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投影片圖像版面配置區 1"/>
          <p:cNvSpPr>
            <a:spLocks noGrp="1" noRot="1" noChangeAspect="1" noTextEdit="1"/>
          </p:cNvSpPr>
          <p:nvPr>
            <p:ph type="sldImg"/>
          </p:nvPr>
        </p:nvSpPr>
        <p:spPr>
          <a:ln/>
        </p:spPr>
      </p:sp>
      <p:sp>
        <p:nvSpPr>
          <p:cNvPr id="11264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1264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AB578B3D-1261-5541-93AF-EEEB0467A6D1}" type="slidenum">
              <a:rPr lang="en-US" altLang="zh-TW" sz="1300">
                <a:latin typeface="Arial" charset="0"/>
              </a:rPr>
              <a:pPr eaLnBrk="1" hangingPunct="1"/>
              <a:t>18</a:t>
            </a:fld>
            <a:endParaRPr lang="en-US" altLang="zh-TW" sz="130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投影片圖像版面配置區 1"/>
          <p:cNvSpPr>
            <a:spLocks noGrp="1" noRot="1" noChangeAspect="1" noTextEdit="1"/>
          </p:cNvSpPr>
          <p:nvPr>
            <p:ph type="sldImg"/>
          </p:nvPr>
        </p:nvSpPr>
        <p:spPr>
          <a:ln/>
        </p:spPr>
      </p:sp>
      <p:sp>
        <p:nvSpPr>
          <p:cNvPr id="11366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1366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6964A1C2-7E7D-F542-BDA4-4720E544903A}" type="slidenum">
              <a:rPr lang="en-US" altLang="zh-TW" sz="1300">
                <a:latin typeface="Arial" charset="0"/>
              </a:rPr>
              <a:pPr eaLnBrk="1" hangingPunct="1"/>
              <a:t>19</a:t>
            </a:fld>
            <a:endParaRPr lang="en-US" altLang="zh-TW" sz="130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xfrm>
            <a:off x="992188" y="766763"/>
            <a:ext cx="5118100" cy="3838575"/>
          </a:xfrm>
          <a:ln/>
        </p:spPr>
      </p:sp>
      <p:sp>
        <p:nvSpPr>
          <p:cNvPr id="95235" name="Rectangle 3"/>
          <p:cNvSpPr>
            <a:spLocks noGrp="1" noChangeArrowheads="1"/>
          </p:cNvSpPr>
          <p:nvPr>
            <p:ph type="body" idx="1"/>
          </p:nvPr>
        </p:nvSpPr>
        <p:spPr>
          <a:xfrm>
            <a:off x="711200" y="4860925"/>
            <a:ext cx="5678488" cy="4606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buClr>
                <a:schemeClr val="accent2"/>
              </a:buClr>
            </a:pPr>
            <a:endParaRPr lang="zh-TW" altLang="en-US">
              <a:ea typeface="新細明體"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投影片圖像版面配置區 1"/>
          <p:cNvSpPr>
            <a:spLocks noGrp="1" noRot="1" noChangeAspect="1" noTextEdit="1"/>
          </p:cNvSpPr>
          <p:nvPr>
            <p:ph type="sldImg"/>
          </p:nvPr>
        </p:nvSpPr>
        <p:spPr>
          <a:ln/>
        </p:spPr>
      </p:sp>
      <p:sp>
        <p:nvSpPr>
          <p:cNvPr id="11469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1469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97F1074B-D18F-0D45-83B6-E0D6C8EC13D4}" type="slidenum">
              <a:rPr lang="en-US" altLang="zh-TW" sz="1300">
                <a:latin typeface="Arial" charset="0"/>
              </a:rPr>
              <a:pPr eaLnBrk="1" hangingPunct="1"/>
              <a:t>20</a:t>
            </a:fld>
            <a:endParaRPr lang="en-US" altLang="zh-TW" sz="130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投影片圖像版面配置區 1"/>
          <p:cNvSpPr>
            <a:spLocks noGrp="1" noRot="1" noChangeAspect="1" noTextEdit="1"/>
          </p:cNvSpPr>
          <p:nvPr>
            <p:ph type="sldImg"/>
          </p:nvPr>
        </p:nvSpPr>
        <p:spPr>
          <a:ln/>
        </p:spPr>
      </p:sp>
      <p:sp>
        <p:nvSpPr>
          <p:cNvPr id="11571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1571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A4190B6-7DA3-C241-ACFC-2EB2E4D8D739}" type="slidenum">
              <a:rPr lang="en-US" altLang="zh-TW" sz="1300">
                <a:latin typeface="Arial" charset="0"/>
              </a:rPr>
              <a:pPr eaLnBrk="1" hangingPunct="1"/>
              <a:t>21</a:t>
            </a:fld>
            <a:endParaRPr lang="en-US" altLang="zh-TW" sz="130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投影片圖像版面配置區 1"/>
          <p:cNvSpPr>
            <a:spLocks noGrp="1" noRot="1" noChangeAspect="1" noTextEdit="1"/>
          </p:cNvSpPr>
          <p:nvPr>
            <p:ph type="sldImg"/>
          </p:nvPr>
        </p:nvSpPr>
        <p:spPr>
          <a:ln/>
        </p:spPr>
      </p:sp>
      <p:sp>
        <p:nvSpPr>
          <p:cNvPr id="11673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1674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F07733C8-190C-FA47-B21F-28F0AFE2BD73}" type="slidenum">
              <a:rPr lang="en-US" altLang="zh-TW" sz="1300">
                <a:latin typeface="Arial" charset="0"/>
              </a:rPr>
              <a:pPr eaLnBrk="1" hangingPunct="1"/>
              <a:t>22</a:t>
            </a:fld>
            <a:endParaRPr lang="en-US" altLang="zh-TW" sz="130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投影片圖像版面配置區 1"/>
          <p:cNvSpPr>
            <a:spLocks noGrp="1" noRot="1" noChangeAspect="1" noTextEdit="1"/>
          </p:cNvSpPr>
          <p:nvPr>
            <p:ph type="sldImg"/>
          </p:nvPr>
        </p:nvSpPr>
        <p:spPr>
          <a:ln/>
        </p:spPr>
      </p:sp>
      <p:sp>
        <p:nvSpPr>
          <p:cNvPr id="11878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1878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588A2CB-503E-D740-8EB8-56ABC8D4B319}" type="slidenum">
              <a:rPr lang="en-US" altLang="zh-TW" sz="1300">
                <a:latin typeface="Arial" charset="0"/>
              </a:rPr>
              <a:pPr eaLnBrk="1" hangingPunct="1"/>
              <a:t>23</a:t>
            </a:fld>
            <a:endParaRPr lang="en-US" altLang="zh-TW" sz="130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投影片圖像版面配置區 1"/>
          <p:cNvSpPr>
            <a:spLocks noGrp="1" noRot="1" noChangeAspect="1" noTextEdit="1"/>
          </p:cNvSpPr>
          <p:nvPr>
            <p:ph type="sldImg"/>
          </p:nvPr>
        </p:nvSpPr>
        <p:spPr>
          <a:ln/>
        </p:spPr>
      </p:sp>
      <p:sp>
        <p:nvSpPr>
          <p:cNvPr id="11981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1981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D4A803A-DC2B-A142-9C43-515471F7804F}" type="slidenum">
              <a:rPr lang="en-US" altLang="zh-TW" sz="1300">
                <a:latin typeface="Arial" charset="0"/>
              </a:rPr>
              <a:pPr eaLnBrk="1" hangingPunct="1"/>
              <a:t>24</a:t>
            </a:fld>
            <a:endParaRPr lang="en-US" altLang="zh-TW" sz="130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投影片圖像版面配置區 1"/>
          <p:cNvSpPr>
            <a:spLocks noGrp="1" noRot="1" noChangeAspect="1" noTextEdit="1"/>
          </p:cNvSpPr>
          <p:nvPr>
            <p:ph type="sldImg"/>
          </p:nvPr>
        </p:nvSpPr>
        <p:spPr>
          <a:ln/>
        </p:spPr>
      </p:sp>
      <p:sp>
        <p:nvSpPr>
          <p:cNvPr id="12083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2083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91BAB9BB-1DD3-5D40-9DCB-FFEA657139B9}" type="slidenum">
              <a:rPr lang="en-US" altLang="zh-TW" sz="1300">
                <a:latin typeface="Arial" charset="0"/>
              </a:rPr>
              <a:pPr eaLnBrk="1" hangingPunct="1"/>
              <a:t>25</a:t>
            </a:fld>
            <a:endParaRPr lang="en-US" altLang="zh-TW" sz="130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投影片圖像版面配置區 1"/>
          <p:cNvSpPr>
            <a:spLocks noGrp="1" noRot="1" noChangeAspect="1" noTextEdit="1"/>
          </p:cNvSpPr>
          <p:nvPr>
            <p:ph type="sldImg"/>
          </p:nvPr>
        </p:nvSpPr>
        <p:spPr>
          <a:ln/>
        </p:spPr>
      </p:sp>
      <p:sp>
        <p:nvSpPr>
          <p:cNvPr id="12185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2186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89BFA1C5-0F63-C04C-96B5-8251FCDA41DB}" type="slidenum">
              <a:rPr lang="en-US" altLang="zh-TW" sz="1300">
                <a:latin typeface="Arial" charset="0"/>
              </a:rPr>
              <a:pPr eaLnBrk="1" hangingPunct="1"/>
              <a:t>26</a:t>
            </a:fld>
            <a:endParaRPr lang="en-US" altLang="zh-TW" sz="130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投影片圖像版面配置區 1"/>
          <p:cNvSpPr>
            <a:spLocks noGrp="1" noRot="1" noChangeAspect="1" noTextEdit="1"/>
          </p:cNvSpPr>
          <p:nvPr>
            <p:ph type="sldImg"/>
          </p:nvPr>
        </p:nvSpPr>
        <p:spPr>
          <a:ln/>
        </p:spPr>
      </p:sp>
      <p:sp>
        <p:nvSpPr>
          <p:cNvPr id="12288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2288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2706C73-9A0A-7A44-9EC5-BA43A2271BFE}" type="slidenum">
              <a:rPr lang="en-US" altLang="zh-TW" sz="1300">
                <a:latin typeface="Arial" charset="0"/>
              </a:rPr>
              <a:pPr eaLnBrk="1" hangingPunct="1"/>
              <a:t>27</a:t>
            </a:fld>
            <a:endParaRPr lang="en-US" altLang="zh-TW" sz="130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投影片圖像版面配置區 1"/>
          <p:cNvSpPr>
            <a:spLocks noGrp="1" noRot="1" noChangeAspect="1" noTextEdit="1"/>
          </p:cNvSpPr>
          <p:nvPr>
            <p:ph type="sldImg"/>
          </p:nvPr>
        </p:nvSpPr>
        <p:spPr>
          <a:ln/>
        </p:spPr>
      </p:sp>
      <p:sp>
        <p:nvSpPr>
          <p:cNvPr id="12390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2390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FD5D0F7-CB99-FF4A-8EA4-62098DB79474}" type="slidenum">
              <a:rPr lang="en-US" altLang="zh-TW" sz="1300">
                <a:latin typeface="Arial" charset="0"/>
              </a:rPr>
              <a:pPr eaLnBrk="1" hangingPunct="1"/>
              <a:t>28</a:t>
            </a:fld>
            <a:endParaRPr lang="en-US" altLang="zh-TW" sz="130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投影片圖像版面配置區 1"/>
          <p:cNvSpPr>
            <a:spLocks noGrp="1" noRot="1" noChangeAspect="1" noTextEdit="1"/>
          </p:cNvSpPr>
          <p:nvPr>
            <p:ph type="sldImg"/>
          </p:nvPr>
        </p:nvSpPr>
        <p:spPr>
          <a:ln/>
        </p:spPr>
      </p:sp>
      <p:sp>
        <p:nvSpPr>
          <p:cNvPr id="12493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2493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C5B6B690-53A6-F84F-9857-791E440A37B1}" type="slidenum">
              <a:rPr lang="en-US" altLang="zh-TW" sz="1300">
                <a:latin typeface="Arial" charset="0"/>
              </a:rPr>
              <a:pPr eaLnBrk="1" hangingPunct="1"/>
              <a:t>29</a:t>
            </a:fld>
            <a:endParaRPr lang="en-US" altLang="zh-TW" sz="130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投影片圖像版面配置區 1"/>
          <p:cNvSpPr>
            <a:spLocks noGrp="1" noRot="1" noChangeAspect="1" noTextEdit="1"/>
          </p:cNvSpPr>
          <p:nvPr>
            <p:ph type="sldImg"/>
          </p:nvPr>
        </p:nvSpPr>
        <p:spPr>
          <a:ln/>
        </p:spPr>
      </p:sp>
      <p:sp>
        <p:nvSpPr>
          <p:cNvPr id="9728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9728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76B42BA5-1D70-5642-ACA0-B4F3F546FF61}" type="slidenum">
              <a:rPr lang="en-US" altLang="zh-TW" sz="1300">
                <a:latin typeface="Arial" charset="0"/>
              </a:rPr>
              <a:pPr eaLnBrk="1" hangingPunct="1"/>
              <a:t>3</a:t>
            </a:fld>
            <a:endParaRPr lang="en-US" altLang="zh-TW" sz="130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投影片圖像版面配置區 1"/>
          <p:cNvSpPr>
            <a:spLocks noGrp="1" noRot="1" noChangeAspect="1" noTextEdit="1"/>
          </p:cNvSpPr>
          <p:nvPr>
            <p:ph type="sldImg"/>
          </p:nvPr>
        </p:nvSpPr>
        <p:spPr>
          <a:ln/>
        </p:spPr>
      </p:sp>
      <p:sp>
        <p:nvSpPr>
          <p:cNvPr id="12595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2595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95573B0E-B99B-3B49-9B42-8B788D820679}" type="slidenum">
              <a:rPr lang="en-US" altLang="zh-TW" sz="1300">
                <a:latin typeface="Arial" charset="0"/>
              </a:rPr>
              <a:pPr eaLnBrk="1" hangingPunct="1"/>
              <a:t>30</a:t>
            </a:fld>
            <a:endParaRPr lang="en-US" altLang="zh-TW" sz="130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投影片圖像版面配置區 1"/>
          <p:cNvSpPr>
            <a:spLocks noGrp="1" noRot="1" noChangeAspect="1" noTextEdit="1"/>
          </p:cNvSpPr>
          <p:nvPr>
            <p:ph type="sldImg"/>
          </p:nvPr>
        </p:nvSpPr>
        <p:spPr>
          <a:ln/>
        </p:spPr>
      </p:sp>
      <p:sp>
        <p:nvSpPr>
          <p:cNvPr id="12697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2698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FF759A6B-138E-BE47-860D-019E5AA2C02D}" type="slidenum">
              <a:rPr lang="en-US" altLang="zh-TW" sz="1300">
                <a:latin typeface="Arial" charset="0"/>
              </a:rPr>
              <a:pPr eaLnBrk="1" hangingPunct="1"/>
              <a:t>31</a:t>
            </a:fld>
            <a:endParaRPr lang="en-US" altLang="zh-TW" sz="130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投影片圖像版面配置區 1"/>
          <p:cNvSpPr>
            <a:spLocks noGrp="1" noRot="1" noChangeAspect="1" noTextEdit="1"/>
          </p:cNvSpPr>
          <p:nvPr>
            <p:ph type="sldImg"/>
          </p:nvPr>
        </p:nvSpPr>
        <p:spPr>
          <a:ln/>
        </p:spPr>
      </p:sp>
      <p:sp>
        <p:nvSpPr>
          <p:cNvPr id="12800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2800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6AEBBEB3-7790-0A47-8755-123493DDD70E}" type="slidenum">
              <a:rPr lang="en-US" altLang="zh-TW" sz="1300">
                <a:latin typeface="Arial" charset="0"/>
              </a:rPr>
              <a:pPr eaLnBrk="1" hangingPunct="1"/>
              <a:t>32</a:t>
            </a:fld>
            <a:endParaRPr lang="en-US" altLang="zh-TW" sz="130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投影片圖像版面配置區 1"/>
          <p:cNvSpPr>
            <a:spLocks noGrp="1" noRot="1" noChangeAspect="1" noTextEdit="1"/>
          </p:cNvSpPr>
          <p:nvPr>
            <p:ph type="sldImg"/>
          </p:nvPr>
        </p:nvSpPr>
        <p:spPr>
          <a:ln/>
        </p:spPr>
      </p:sp>
      <p:sp>
        <p:nvSpPr>
          <p:cNvPr id="12902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2902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DEB14A0D-3A4A-BB44-A496-16649B21DDBF}" type="slidenum">
              <a:rPr lang="en-US" altLang="zh-TW" sz="1300">
                <a:latin typeface="Arial" charset="0"/>
              </a:rPr>
              <a:pPr eaLnBrk="1" hangingPunct="1"/>
              <a:t>33</a:t>
            </a:fld>
            <a:endParaRPr lang="en-US" altLang="zh-TW" sz="1300">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投影片圖像版面配置區 1"/>
          <p:cNvSpPr>
            <a:spLocks noGrp="1" noRot="1" noChangeAspect="1" noTextEdit="1"/>
          </p:cNvSpPr>
          <p:nvPr>
            <p:ph type="sldImg"/>
          </p:nvPr>
        </p:nvSpPr>
        <p:spPr>
          <a:ln/>
        </p:spPr>
      </p:sp>
      <p:sp>
        <p:nvSpPr>
          <p:cNvPr id="13005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3005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59B4FCB-4E00-A342-AC65-E87B76FCC0AD}" type="slidenum">
              <a:rPr lang="en-US" altLang="zh-TW" sz="1300">
                <a:latin typeface="Arial" charset="0"/>
              </a:rPr>
              <a:pPr eaLnBrk="1" hangingPunct="1"/>
              <a:t>34</a:t>
            </a:fld>
            <a:endParaRPr lang="en-US" altLang="zh-TW" sz="1300">
              <a:latin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投影片圖像版面配置區 1"/>
          <p:cNvSpPr>
            <a:spLocks noGrp="1" noRot="1" noChangeAspect="1" noTextEdit="1"/>
          </p:cNvSpPr>
          <p:nvPr>
            <p:ph type="sldImg"/>
          </p:nvPr>
        </p:nvSpPr>
        <p:spPr>
          <a:ln/>
        </p:spPr>
      </p:sp>
      <p:sp>
        <p:nvSpPr>
          <p:cNvPr id="13209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3210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FF8BED58-273D-7245-809B-65C6990DC0D2}" type="slidenum">
              <a:rPr lang="en-US" altLang="zh-TW" sz="1300">
                <a:latin typeface="Arial" charset="0"/>
              </a:rPr>
              <a:pPr eaLnBrk="1" hangingPunct="1"/>
              <a:t>35</a:t>
            </a:fld>
            <a:endParaRPr lang="en-US" altLang="zh-TW" sz="130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投影片圖像版面配置區 1"/>
          <p:cNvSpPr>
            <a:spLocks noGrp="1" noRot="1" noChangeAspect="1" noTextEdit="1"/>
          </p:cNvSpPr>
          <p:nvPr>
            <p:ph type="sldImg"/>
          </p:nvPr>
        </p:nvSpPr>
        <p:spPr>
          <a:ln/>
        </p:spPr>
      </p:sp>
      <p:sp>
        <p:nvSpPr>
          <p:cNvPr id="13312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3312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15228A93-9BC6-7846-8CE6-DC37C33F545F}" type="slidenum">
              <a:rPr lang="en-US" altLang="zh-TW" sz="1300">
                <a:latin typeface="Arial" charset="0"/>
              </a:rPr>
              <a:pPr eaLnBrk="1" hangingPunct="1"/>
              <a:t>36</a:t>
            </a:fld>
            <a:endParaRPr lang="en-US" altLang="zh-TW" sz="1300">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投影片圖像版面配置區 1"/>
          <p:cNvSpPr>
            <a:spLocks noGrp="1" noRot="1" noChangeAspect="1" noTextEdit="1"/>
          </p:cNvSpPr>
          <p:nvPr>
            <p:ph type="sldImg"/>
          </p:nvPr>
        </p:nvSpPr>
        <p:spPr>
          <a:ln/>
        </p:spPr>
      </p:sp>
      <p:sp>
        <p:nvSpPr>
          <p:cNvPr id="13414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3414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8464DA12-8D34-864F-B56D-DC1316BF1F12}" type="slidenum">
              <a:rPr lang="en-US" altLang="zh-TW" sz="1300">
                <a:latin typeface="Arial" charset="0"/>
              </a:rPr>
              <a:pPr eaLnBrk="1" hangingPunct="1"/>
              <a:t>37</a:t>
            </a:fld>
            <a:endParaRPr lang="en-US" altLang="zh-TW" sz="1300">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投影片圖像版面配置區 1"/>
          <p:cNvSpPr>
            <a:spLocks noGrp="1" noRot="1" noChangeAspect="1" noTextEdit="1"/>
          </p:cNvSpPr>
          <p:nvPr>
            <p:ph type="sldImg"/>
          </p:nvPr>
        </p:nvSpPr>
        <p:spPr>
          <a:ln/>
        </p:spPr>
      </p:sp>
      <p:sp>
        <p:nvSpPr>
          <p:cNvPr id="13517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3517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0D2EE074-58D7-FD47-8C6A-6DE3EF99EF20}" type="slidenum">
              <a:rPr lang="en-US" altLang="zh-TW" sz="1300">
                <a:latin typeface="Arial" charset="0"/>
              </a:rPr>
              <a:pPr eaLnBrk="1" hangingPunct="1"/>
              <a:t>38</a:t>
            </a:fld>
            <a:endParaRPr lang="en-US" altLang="zh-TW" sz="1300">
              <a:latin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投影片圖像版面配置區 1"/>
          <p:cNvSpPr>
            <a:spLocks noGrp="1" noRot="1" noChangeAspect="1" noTextEdit="1"/>
          </p:cNvSpPr>
          <p:nvPr>
            <p:ph type="sldImg"/>
          </p:nvPr>
        </p:nvSpPr>
        <p:spPr>
          <a:ln/>
        </p:spPr>
      </p:sp>
      <p:sp>
        <p:nvSpPr>
          <p:cNvPr id="13619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3619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B600E9BD-C91C-7141-A033-C6EA415A0445}" type="slidenum">
              <a:rPr lang="en-US" altLang="zh-TW" sz="1300">
                <a:latin typeface="Arial" charset="0"/>
              </a:rPr>
              <a:pPr eaLnBrk="1" hangingPunct="1"/>
              <a:t>39</a:t>
            </a:fld>
            <a:endParaRPr lang="en-US" altLang="zh-TW" sz="130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投影片圖像版面配置區 1"/>
          <p:cNvSpPr>
            <a:spLocks noGrp="1" noRot="1" noChangeAspect="1" noTextEdit="1"/>
          </p:cNvSpPr>
          <p:nvPr>
            <p:ph type="sldImg"/>
          </p:nvPr>
        </p:nvSpPr>
        <p:spPr>
          <a:ln/>
        </p:spPr>
      </p:sp>
      <p:sp>
        <p:nvSpPr>
          <p:cNvPr id="9830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9830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05E1A9D-4548-1445-87CB-79BF1255D3C9}" type="slidenum">
              <a:rPr lang="en-US" altLang="zh-TW" sz="1300">
                <a:latin typeface="Arial" charset="0"/>
              </a:rPr>
              <a:pPr eaLnBrk="1" hangingPunct="1"/>
              <a:t>4</a:t>
            </a:fld>
            <a:endParaRPr lang="en-US" altLang="zh-TW" sz="1300">
              <a:latin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投影片圖像版面配置區 1"/>
          <p:cNvSpPr>
            <a:spLocks noGrp="1" noRot="1" noChangeAspect="1" noTextEdit="1"/>
          </p:cNvSpPr>
          <p:nvPr>
            <p:ph type="sldImg"/>
          </p:nvPr>
        </p:nvSpPr>
        <p:spPr>
          <a:ln/>
        </p:spPr>
      </p:sp>
      <p:sp>
        <p:nvSpPr>
          <p:cNvPr id="13721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3722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A0C14551-C06F-124B-8D98-190C440FCCDC}" type="slidenum">
              <a:rPr lang="en-US" altLang="zh-TW" sz="1300">
                <a:latin typeface="Arial" charset="0"/>
              </a:rPr>
              <a:pPr eaLnBrk="1" hangingPunct="1"/>
              <a:t>40</a:t>
            </a:fld>
            <a:endParaRPr lang="en-US" altLang="zh-TW" sz="1300">
              <a:latin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投影片圖像版面配置區 1"/>
          <p:cNvSpPr>
            <a:spLocks noGrp="1" noRot="1" noChangeAspect="1" noTextEdit="1"/>
          </p:cNvSpPr>
          <p:nvPr>
            <p:ph type="sldImg"/>
          </p:nvPr>
        </p:nvSpPr>
        <p:spPr>
          <a:ln/>
        </p:spPr>
      </p:sp>
      <p:sp>
        <p:nvSpPr>
          <p:cNvPr id="13824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3824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8533783-69DA-8443-998D-E520DD457E4A}" type="slidenum">
              <a:rPr lang="en-US" altLang="zh-TW" sz="1300">
                <a:latin typeface="Arial" charset="0"/>
              </a:rPr>
              <a:pPr eaLnBrk="1" hangingPunct="1"/>
              <a:t>41</a:t>
            </a:fld>
            <a:endParaRPr lang="en-US" altLang="zh-TW" sz="1300">
              <a:latin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投影片圖像版面配置區 1"/>
          <p:cNvSpPr>
            <a:spLocks noGrp="1" noRot="1" noChangeAspect="1" noTextEdit="1"/>
          </p:cNvSpPr>
          <p:nvPr>
            <p:ph type="sldImg"/>
          </p:nvPr>
        </p:nvSpPr>
        <p:spPr>
          <a:ln/>
        </p:spPr>
      </p:sp>
      <p:sp>
        <p:nvSpPr>
          <p:cNvPr id="13926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3926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A36BF38D-B7B1-7644-9374-C1F8B94B0455}" type="slidenum">
              <a:rPr lang="en-US" altLang="zh-TW" sz="1300">
                <a:latin typeface="Arial" charset="0"/>
              </a:rPr>
              <a:pPr eaLnBrk="1" hangingPunct="1"/>
              <a:t>42</a:t>
            </a:fld>
            <a:endParaRPr lang="en-US" altLang="zh-TW" sz="1300">
              <a:latin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投影片圖像版面配置區 1"/>
          <p:cNvSpPr>
            <a:spLocks noGrp="1" noRot="1" noChangeAspect="1" noTextEdit="1"/>
          </p:cNvSpPr>
          <p:nvPr>
            <p:ph type="sldImg"/>
          </p:nvPr>
        </p:nvSpPr>
        <p:spPr>
          <a:ln/>
        </p:spPr>
      </p:sp>
      <p:sp>
        <p:nvSpPr>
          <p:cNvPr id="14029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4029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81BF08EF-F4AC-744A-96B0-F46B9942784B}" type="slidenum">
              <a:rPr lang="en-US" altLang="zh-TW" sz="1300">
                <a:latin typeface="Arial" charset="0"/>
              </a:rPr>
              <a:pPr eaLnBrk="1" hangingPunct="1"/>
              <a:t>43</a:t>
            </a:fld>
            <a:endParaRPr lang="en-US" altLang="zh-TW" sz="1300">
              <a:latin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投影片圖像版面配置區 1"/>
          <p:cNvSpPr>
            <a:spLocks noGrp="1" noRot="1" noChangeAspect="1" noTextEdit="1"/>
          </p:cNvSpPr>
          <p:nvPr>
            <p:ph type="sldImg"/>
          </p:nvPr>
        </p:nvSpPr>
        <p:spPr>
          <a:ln/>
        </p:spPr>
      </p:sp>
      <p:sp>
        <p:nvSpPr>
          <p:cNvPr id="14131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4131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21A745F-7D44-6647-8DBE-A718867A5747}" type="slidenum">
              <a:rPr lang="en-US" altLang="zh-TW" sz="1300">
                <a:latin typeface="Arial" charset="0"/>
              </a:rPr>
              <a:pPr eaLnBrk="1" hangingPunct="1"/>
              <a:t>44</a:t>
            </a:fld>
            <a:endParaRPr lang="en-US" altLang="zh-TW" sz="1300">
              <a:latin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投影片圖像版面配置區 1"/>
          <p:cNvSpPr>
            <a:spLocks noGrp="1" noRot="1" noChangeAspect="1" noTextEdit="1"/>
          </p:cNvSpPr>
          <p:nvPr>
            <p:ph type="sldImg"/>
          </p:nvPr>
        </p:nvSpPr>
        <p:spPr>
          <a:ln/>
        </p:spPr>
      </p:sp>
      <p:sp>
        <p:nvSpPr>
          <p:cNvPr id="14233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4234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A8773617-A55C-3F4D-BC9E-0D568B44F56E}" type="slidenum">
              <a:rPr lang="en-US" altLang="zh-TW" sz="1300">
                <a:latin typeface="Arial" charset="0"/>
              </a:rPr>
              <a:pPr eaLnBrk="1" hangingPunct="1"/>
              <a:t>45</a:t>
            </a:fld>
            <a:endParaRPr lang="en-US" altLang="zh-TW" sz="1300">
              <a:latin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投影片圖像版面配置區 1"/>
          <p:cNvSpPr>
            <a:spLocks noGrp="1" noRot="1" noChangeAspect="1" noTextEdit="1"/>
          </p:cNvSpPr>
          <p:nvPr>
            <p:ph type="sldImg"/>
          </p:nvPr>
        </p:nvSpPr>
        <p:spPr>
          <a:ln/>
        </p:spPr>
      </p:sp>
      <p:sp>
        <p:nvSpPr>
          <p:cNvPr id="14336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4336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9028D969-46A7-8748-846F-4FFAE0CC7B0C}" type="slidenum">
              <a:rPr lang="en-US" altLang="zh-TW" sz="1300">
                <a:latin typeface="Arial" charset="0"/>
              </a:rPr>
              <a:pPr eaLnBrk="1" hangingPunct="1"/>
              <a:t>46</a:t>
            </a:fld>
            <a:endParaRPr lang="en-US" altLang="zh-TW" sz="1300">
              <a:latin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投影片圖像版面配置區 1"/>
          <p:cNvSpPr>
            <a:spLocks noGrp="1" noRot="1" noChangeAspect="1" noTextEdit="1"/>
          </p:cNvSpPr>
          <p:nvPr>
            <p:ph type="sldImg"/>
          </p:nvPr>
        </p:nvSpPr>
        <p:spPr>
          <a:ln/>
        </p:spPr>
      </p:sp>
      <p:sp>
        <p:nvSpPr>
          <p:cNvPr id="14438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4438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1739062B-91D6-AD4F-BF5B-4ED4533BA552}" type="slidenum">
              <a:rPr lang="en-US" altLang="zh-TW" sz="1300">
                <a:latin typeface="Arial" charset="0"/>
              </a:rPr>
              <a:pPr eaLnBrk="1" hangingPunct="1"/>
              <a:t>47</a:t>
            </a:fld>
            <a:endParaRPr lang="en-US" altLang="zh-TW" sz="1300">
              <a:latin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投影片圖像版面配置區 1"/>
          <p:cNvSpPr>
            <a:spLocks noGrp="1" noRot="1" noChangeAspect="1" noTextEdit="1"/>
          </p:cNvSpPr>
          <p:nvPr>
            <p:ph type="sldImg"/>
          </p:nvPr>
        </p:nvSpPr>
        <p:spPr>
          <a:ln/>
        </p:spPr>
      </p:sp>
      <p:sp>
        <p:nvSpPr>
          <p:cNvPr id="14541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4541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98B4BB69-C2BA-C54B-9804-30A6461210F9}" type="slidenum">
              <a:rPr lang="en-US" altLang="zh-TW" sz="1300">
                <a:latin typeface="Arial" charset="0"/>
              </a:rPr>
              <a:pPr eaLnBrk="1" hangingPunct="1"/>
              <a:t>48</a:t>
            </a:fld>
            <a:endParaRPr lang="en-US" altLang="zh-TW" sz="1300">
              <a:latin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投影片圖像版面配置區 1"/>
          <p:cNvSpPr>
            <a:spLocks noGrp="1" noRot="1" noChangeAspect="1" noTextEdit="1"/>
          </p:cNvSpPr>
          <p:nvPr>
            <p:ph type="sldImg"/>
          </p:nvPr>
        </p:nvSpPr>
        <p:spPr>
          <a:ln/>
        </p:spPr>
      </p:sp>
      <p:sp>
        <p:nvSpPr>
          <p:cNvPr id="14643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4643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5F88A08B-F60E-514C-8740-95B4374DCFE5}" type="slidenum">
              <a:rPr lang="en-US" altLang="zh-TW" sz="1300">
                <a:latin typeface="Arial" charset="0"/>
              </a:rPr>
              <a:pPr eaLnBrk="1" hangingPunct="1"/>
              <a:t>49</a:t>
            </a:fld>
            <a:endParaRPr lang="en-US" altLang="zh-TW" sz="130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投影片圖像版面配置區 1"/>
          <p:cNvSpPr>
            <a:spLocks noGrp="1" noRot="1" noChangeAspect="1" noTextEdit="1"/>
          </p:cNvSpPr>
          <p:nvPr>
            <p:ph type="sldImg"/>
          </p:nvPr>
        </p:nvSpPr>
        <p:spPr>
          <a:ln/>
        </p:spPr>
      </p:sp>
      <p:sp>
        <p:nvSpPr>
          <p:cNvPr id="9933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9933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7CD2D420-1A05-4C4D-A019-20111E535E38}" type="slidenum">
              <a:rPr lang="en-US" altLang="zh-TW" sz="1300">
                <a:latin typeface="Arial" charset="0"/>
              </a:rPr>
              <a:pPr eaLnBrk="1" hangingPunct="1"/>
              <a:t>5</a:t>
            </a:fld>
            <a:endParaRPr lang="en-US" altLang="zh-TW" sz="1300">
              <a:latin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投影片圖像版面配置區 1"/>
          <p:cNvSpPr>
            <a:spLocks noGrp="1" noRot="1" noChangeAspect="1" noTextEdit="1"/>
          </p:cNvSpPr>
          <p:nvPr>
            <p:ph type="sldImg"/>
          </p:nvPr>
        </p:nvSpPr>
        <p:spPr>
          <a:ln/>
        </p:spPr>
      </p:sp>
      <p:sp>
        <p:nvSpPr>
          <p:cNvPr id="14745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4746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532E4CEB-559A-2A44-8EFE-379DCB785A99}" type="slidenum">
              <a:rPr lang="en-US" altLang="zh-TW" sz="1300">
                <a:latin typeface="Arial" charset="0"/>
              </a:rPr>
              <a:pPr eaLnBrk="1" hangingPunct="1"/>
              <a:t>50</a:t>
            </a:fld>
            <a:endParaRPr lang="en-US" altLang="zh-TW" sz="1300">
              <a:latin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投影片圖像版面配置區 1"/>
          <p:cNvSpPr>
            <a:spLocks noGrp="1" noRot="1" noChangeAspect="1" noTextEdit="1"/>
          </p:cNvSpPr>
          <p:nvPr>
            <p:ph type="sldImg"/>
          </p:nvPr>
        </p:nvSpPr>
        <p:spPr>
          <a:ln/>
        </p:spPr>
      </p:sp>
      <p:sp>
        <p:nvSpPr>
          <p:cNvPr id="14848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4848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F246BF4E-A5F9-0144-AEB5-3F77ADCCC9A7}" type="slidenum">
              <a:rPr lang="en-US" altLang="zh-TW" sz="1300">
                <a:latin typeface="Arial" charset="0"/>
              </a:rPr>
              <a:pPr eaLnBrk="1" hangingPunct="1"/>
              <a:t>51</a:t>
            </a:fld>
            <a:endParaRPr lang="en-US" altLang="zh-TW" sz="1300">
              <a:latin typeface="Arial"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投影片圖像版面配置區 1"/>
          <p:cNvSpPr>
            <a:spLocks noGrp="1" noRot="1" noChangeAspect="1" noTextEdit="1"/>
          </p:cNvSpPr>
          <p:nvPr>
            <p:ph type="sldImg"/>
          </p:nvPr>
        </p:nvSpPr>
        <p:spPr>
          <a:ln/>
        </p:spPr>
      </p:sp>
      <p:sp>
        <p:nvSpPr>
          <p:cNvPr id="15053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5053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66735866-D777-3941-918A-B0D6CB9A90E1}" type="slidenum">
              <a:rPr lang="en-US" altLang="zh-TW" sz="1300">
                <a:latin typeface="Arial" charset="0"/>
              </a:rPr>
              <a:pPr eaLnBrk="1" hangingPunct="1"/>
              <a:t>52</a:t>
            </a:fld>
            <a:endParaRPr lang="en-US" altLang="zh-TW" sz="1300">
              <a:latin typeface="Arial"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投影片圖像版面配置區 1"/>
          <p:cNvSpPr>
            <a:spLocks noGrp="1" noRot="1" noChangeAspect="1" noTextEdit="1"/>
          </p:cNvSpPr>
          <p:nvPr>
            <p:ph type="sldImg"/>
          </p:nvPr>
        </p:nvSpPr>
        <p:spPr>
          <a:ln/>
        </p:spPr>
      </p:sp>
      <p:sp>
        <p:nvSpPr>
          <p:cNvPr id="15155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5155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3160E1AC-DBD7-2744-BEAB-4220D36DEE2D}" type="slidenum">
              <a:rPr lang="en-US" altLang="zh-TW" sz="1300">
                <a:latin typeface="Arial" charset="0"/>
              </a:rPr>
              <a:pPr eaLnBrk="1" hangingPunct="1"/>
              <a:t>53</a:t>
            </a:fld>
            <a:endParaRPr lang="en-US" altLang="zh-TW" sz="1300">
              <a:latin typeface="Arial"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投影片圖像版面配置區 1"/>
          <p:cNvSpPr>
            <a:spLocks noGrp="1" noRot="1" noChangeAspect="1" noTextEdit="1"/>
          </p:cNvSpPr>
          <p:nvPr>
            <p:ph type="sldImg"/>
          </p:nvPr>
        </p:nvSpPr>
        <p:spPr>
          <a:ln/>
        </p:spPr>
      </p:sp>
      <p:sp>
        <p:nvSpPr>
          <p:cNvPr id="15257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5258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07163620-247A-D247-B0A8-E5955FD60AD5}" type="slidenum">
              <a:rPr lang="en-US" altLang="zh-TW" sz="1300">
                <a:latin typeface="Arial" charset="0"/>
              </a:rPr>
              <a:pPr eaLnBrk="1" hangingPunct="1"/>
              <a:t>54</a:t>
            </a:fld>
            <a:endParaRPr lang="en-US" altLang="zh-TW" sz="1300">
              <a:latin typeface="Arial"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153602" name="Rectangle 7"/>
          <p:cNvSpPr txBox="1">
            <a:spLocks noGrp="1" noChangeArrowheads="1"/>
          </p:cNvSpPr>
          <p:nvPr/>
        </p:nvSpPr>
        <p:spPr bwMode="auto">
          <a:xfrm>
            <a:off x="4021138" y="9720263"/>
            <a:ext cx="3076575"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7262" tIns="53631" rIns="107262" bIns="53631" anchor="b"/>
          <a:lstStyle>
            <a:lvl1pPr defTabSz="1069975" eaLnBrk="0" hangingPunct="0">
              <a:defRPr kumimoji="1" sz="2800">
                <a:solidFill>
                  <a:schemeClr val="tx1"/>
                </a:solidFill>
                <a:latin typeface="標楷體" charset="0"/>
                <a:ea typeface="新細明體" charset="0"/>
                <a:cs typeface="新細明體" charset="0"/>
              </a:defRPr>
            </a:lvl1pPr>
            <a:lvl2pPr marL="742950" indent="-285750" defTabSz="1069975" eaLnBrk="0" hangingPunct="0">
              <a:defRPr kumimoji="1" sz="2800">
                <a:solidFill>
                  <a:schemeClr val="tx1"/>
                </a:solidFill>
                <a:latin typeface="標楷體" charset="0"/>
                <a:ea typeface="新細明體" charset="0"/>
              </a:defRPr>
            </a:lvl2pPr>
            <a:lvl3pPr marL="1143000" indent="-228600" defTabSz="1069975" eaLnBrk="0" hangingPunct="0">
              <a:defRPr kumimoji="1" sz="2800">
                <a:solidFill>
                  <a:schemeClr val="tx1"/>
                </a:solidFill>
                <a:latin typeface="標楷體" charset="0"/>
                <a:ea typeface="新細明體" charset="0"/>
              </a:defRPr>
            </a:lvl3pPr>
            <a:lvl4pPr marL="1600200" indent="-228600" defTabSz="1069975" eaLnBrk="0" hangingPunct="0">
              <a:defRPr kumimoji="1" sz="2800">
                <a:solidFill>
                  <a:schemeClr val="tx1"/>
                </a:solidFill>
                <a:latin typeface="標楷體" charset="0"/>
                <a:ea typeface="新細明體" charset="0"/>
              </a:defRPr>
            </a:lvl4pPr>
            <a:lvl5pPr marL="2057400" indent="-228600" defTabSz="1069975" eaLnBrk="0" hangingPunct="0">
              <a:defRPr kumimoji="1" sz="2800">
                <a:solidFill>
                  <a:schemeClr val="tx1"/>
                </a:solidFill>
                <a:latin typeface="標楷體" charset="0"/>
                <a:ea typeface="新細明體" charset="0"/>
              </a:defRPr>
            </a:lvl5pPr>
            <a:lvl6pPr marL="2514600" indent="-228600" defTabSz="1069975"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1069975"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1069975"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1069975" eaLnBrk="0" fontAlgn="base" hangingPunct="0">
              <a:spcBef>
                <a:spcPct val="0"/>
              </a:spcBef>
              <a:spcAft>
                <a:spcPct val="0"/>
              </a:spcAft>
              <a:defRPr kumimoji="1" sz="2800">
                <a:solidFill>
                  <a:schemeClr val="tx1"/>
                </a:solidFill>
                <a:latin typeface="標楷體" charset="0"/>
                <a:ea typeface="新細明體" charset="0"/>
              </a:defRPr>
            </a:lvl9pPr>
          </a:lstStyle>
          <a:p>
            <a:pPr algn="r">
              <a:buFont typeface="Wingdings" charset="0"/>
              <a:buChar char="Ø"/>
            </a:pPr>
            <a:fld id="{1118BD7C-2CEE-CF4B-A9DF-936940255219}" type="slidenum">
              <a:rPr kumimoji="0" lang="zh-TW" altLang="en-US" sz="1400">
                <a:ea typeface="標楷體" charset="0"/>
                <a:cs typeface="標楷體" charset="0"/>
              </a:rPr>
              <a:pPr algn="r">
                <a:buFont typeface="Wingdings" charset="0"/>
                <a:buChar char="Ø"/>
              </a:pPr>
              <a:t>55</a:t>
            </a:fld>
            <a:endParaRPr kumimoji="0" lang="en-GB" sz="1400">
              <a:ea typeface="標楷體" charset="0"/>
              <a:cs typeface="標楷體" charset="0"/>
            </a:endParaRPr>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4000" indent="-254000" eaLnBrk="1" hangingPunct="1">
              <a:buFontTx/>
              <a:buAutoNum type="arabicPeriod"/>
            </a:pPr>
            <a:r>
              <a:rPr lang="zh-TW" altLang="en-US">
                <a:ea typeface="新細明體" charset="0"/>
              </a:rPr>
              <a:t>在 </a:t>
            </a:r>
            <a:r>
              <a:rPr lang="en-US" altLang="zh-TW">
                <a:ea typeface="新細明體" charset="0"/>
              </a:rPr>
              <a:t>ISO </a:t>
            </a:r>
            <a:r>
              <a:rPr lang="zh-TW" altLang="en-US">
                <a:ea typeface="新細明體" charset="0"/>
              </a:rPr>
              <a:t>標準中，如果出現</a:t>
            </a:r>
          </a:p>
          <a:p>
            <a:pPr marL="766763" lvl="1" indent="-254000" eaLnBrk="1" hangingPunct="1">
              <a:buFontTx/>
              <a:buAutoNum type="arabicPeriod"/>
            </a:pPr>
            <a:r>
              <a:rPr lang="zh-TW" altLang="en-US">
                <a:ea typeface="新細明體" charset="0"/>
              </a:rPr>
              <a:t>「</a:t>
            </a:r>
            <a:r>
              <a:rPr lang="en-US" altLang="zh-TW">
                <a:ea typeface="新細明體" charset="0"/>
              </a:rPr>
              <a:t>Shall </a:t>
            </a:r>
            <a:r>
              <a:rPr lang="zh-TW" altLang="en-US">
                <a:ea typeface="新細明體" charset="0"/>
              </a:rPr>
              <a:t>」表示必須執行</a:t>
            </a:r>
          </a:p>
          <a:p>
            <a:pPr marL="766763" lvl="1" indent="-254000" eaLnBrk="1" hangingPunct="1">
              <a:buFontTx/>
              <a:buAutoNum type="arabicPeriod"/>
            </a:pPr>
            <a:r>
              <a:rPr lang="zh-TW" altLang="en-US">
                <a:ea typeface="新細明體" charset="0"/>
              </a:rPr>
              <a:t>「</a:t>
            </a:r>
            <a:r>
              <a:rPr lang="en-US" altLang="zh-TW">
                <a:ea typeface="新細明體" charset="0"/>
              </a:rPr>
              <a:t>Documentation / Documented</a:t>
            </a:r>
            <a:r>
              <a:rPr lang="zh-TW" altLang="en-US">
                <a:ea typeface="新細明體" charset="0"/>
              </a:rPr>
              <a:t>」表示需要有文件化的程序或證據</a:t>
            </a:r>
          </a:p>
        </p:txBody>
      </p:sp>
    </p:spTree>
  </p:cSld>
  <p:clrMapOvr>
    <a:overrideClrMapping bg1="lt1" tx1="dk1" bg2="lt2" tx2="dk2" accent1="accent1" accent2="accent2" accent3="accent3" accent4="accent4" accent5="accent5" accent6="accent6" hlink="hlink" folHlink="folHlink"/>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投影片圖像版面配置區 1"/>
          <p:cNvSpPr>
            <a:spLocks noGrp="1" noRot="1" noChangeAspect="1" noTextEdit="1"/>
          </p:cNvSpPr>
          <p:nvPr>
            <p:ph type="sldImg"/>
          </p:nvPr>
        </p:nvSpPr>
        <p:spPr>
          <a:ln/>
        </p:spPr>
      </p:sp>
      <p:sp>
        <p:nvSpPr>
          <p:cNvPr id="15462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5462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3938" eaLnBrk="0" hangingPunct="0">
              <a:defRPr kumimoji="1" sz="2800">
                <a:solidFill>
                  <a:schemeClr val="tx1"/>
                </a:solidFill>
                <a:latin typeface="標楷體" charset="0"/>
                <a:ea typeface="新細明體" charset="0"/>
                <a:cs typeface="新細明體" charset="0"/>
              </a:defRPr>
            </a:lvl1pPr>
            <a:lvl2pPr marL="742950" indent="-285750" defTabSz="1023938" eaLnBrk="0" hangingPunct="0">
              <a:defRPr kumimoji="1" sz="2800">
                <a:solidFill>
                  <a:schemeClr val="tx1"/>
                </a:solidFill>
                <a:latin typeface="標楷體" charset="0"/>
                <a:ea typeface="新細明體" charset="0"/>
              </a:defRPr>
            </a:lvl2pPr>
            <a:lvl3pPr marL="1143000" indent="-228600" defTabSz="1023938" eaLnBrk="0" hangingPunct="0">
              <a:defRPr kumimoji="1" sz="2800">
                <a:solidFill>
                  <a:schemeClr val="tx1"/>
                </a:solidFill>
                <a:latin typeface="標楷體" charset="0"/>
                <a:ea typeface="新細明體" charset="0"/>
              </a:defRPr>
            </a:lvl3pPr>
            <a:lvl4pPr marL="1600200" indent="-228600" defTabSz="1023938" eaLnBrk="0" hangingPunct="0">
              <a:defRPr kumimoji="1" sz="2800">
                <a:solidFill>
                  <a:schemeClr val="tx1"/>
                </a:solidFill>
                <a:latin typeface="標楷體" charset="0"/>
                <a:ea typeface="新細明體" charset="0"/>
              </a:defRPr>
            </a:lvl4pPr>
            <a:lvl5pPr marL="2057400" indent="-228600" defTabSz="1023938" eaLnBrk="0" hangingPunct="0">
              <a:defRPr kumimoji="1" sz="2800">
                <a:solidFill>
                  <a:schemeClr val="tx1"/>
                </a:solidFill>
                <a:latin typeface="標楷體" charset="0"/>
                <a:ea typeface="新細明體" charset="0"/>
              </a:defRPr>
            </a:lvl5pPr>
            <a:lvl6pPr marL="2514600" indent="-228600" defTabSz="1023938"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1023938"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1023938"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1023938"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6CCF0C94-05A9-4641-AC83-0E7EDAE15058}" type="slidenum">
              <a:rPr lang="en-US" altLang="zh-TW" sz="1300">
                <a:latin typeface="Arial" charset="0"/>
              </a:rPr>
              <a:pPr eaLnBrk="1" hangingPunct="1"/>
              <a:t>56</a:t>
            </a:fld>
            <a:endParaRPr lang="en-US" altLang="zh-TW" sz="1300">
              <a:latin typeface="Arial"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投影片圖像版面配置區 1"/>
          <p:cNvSpPr>
            <a:spLocks noGrp="1" noRot="1" noChangeAspect="1" noTextEdit="1"/>
          </p:cNvSpPr>
          <p:nvPr>
            <p:ph type="sldImg"/>
          </p:nvPr>
        </p:nvSpPr>
        <p:spPr>
          <a:ln/>
        </p:spPr>
      </p:sp>
      <p:sp>
        <p:nvSpPr>
          <p:cNvPr id="15565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87425" eaLnBrk="1" hangingPunct="1"/>
            <a:r>
              <a:rPr lang="en-US" altLang="zh-TW" sz="1300">
                <a:ea typeface="新細明體" charset="0"/>
              </a:rPr>
              <a:t>The policy shall be </a:t>
            </a:r>
            <a:r>
              <a:rPr lang="en-US" altLang="zh-TW" sz="1300" u="sng">
                <a:ea typeface="新細明體" charset="0"/>
              </a:rPr>
              <a:t>communicated</a:t>
            </a:r>
            <a:r>
              <a:rPr lang="en-US" altLang="zh-TW" sz="1300">
                <a:ea typeface="新細明體" charset="0"/>
              </a:rPr>
              <a:t> to all workers</a:t>
            </a:r>
            <a:r>
              <a:rPr lang="en-US" altLang="zh-TW">
                <a:ea typeface="新細明體" charset="0"/>
              </a:rPr>
              <a:t>.</a:t>
            </a:r>
            <a:endParaRPr lang="zh-TW">
              <a:ea typeface="新細明體" charset="0"/>
            </a:endParaRPr>
          </a:p>
        </p:txBody>
      </p:sp>
      <p:sp>
        <p:nvSpPr>
          <p:cNvPr id="15565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3938" eaLnBrk="0" hangingPunct="0">
              <a:defRPr kumimoji="1" sz="2800">
                <a:solidFill>
                  <a:schemeClr val="tx1"/>
                </a:solidFill>
                <a:latin typeface="標楷體" charset="0"/>
                <a:ea typeface="新細明體" charset="0"/>
                <a:cs typeface="新細明體" charset="0"/>
              </a:defRPr>
            </a:lvl1pPr>
            <a:lvl2pPr marL="742950" indent="-285750" defTabSz="1023938" eaLnBrk="0" hangingPunct="0">
              <a:defRPr kumimoji="1" sz="2800">
                <a:solidFill>
                  <a:schemeClr val="tx1"/>
                </a:solidFill>
                <a:latin typeface="標楷體" charset="0"/>
                <a:ea typeface="新細明體" charset="0"/>
              </a:defRPr>
            </a:lvl2pPr>
            <a:lvl3pPr marL="1143000" indent="-228600" defTabSz="1023938" eaLnBrk="0" hangingPunct="0">
              <a:defRPr kumimoji="1" sz="2800">
                <a:solidFill>
                  <a:schemeClr val="tx1"/>
                </a:solidFill>
                <a:latin typeface="標楷體" charset="0"/>
                <a:ea typeface="新細明體" charset="0"/>
              </a:defRPr>
            </a:lvl3pPr>
            <a:lvl4pPr marL="1600200" indent="-228600" defTabSz="1023938" eaLnBrk="0" hangingPunct="0">
              <a:defRPr kumimoji="1" sz="2800">
                <a:solidFill>
                  <a:schemeClr val="tx1"/>
                </a:solidFill>
                <a:latin typeface="標楷體" charset="0"/>
                <a:ea typeface="新細明體" charset="0"/>
              </a:defRPr>
            </a:lvl4pPr>
            <a:lvl5pPr marL="2057400" indent="-228600" defTabSz="1023938" eaLnBrk="0" hangingPunct="0">
              <a:defRPr kumimoji="1" sz="2800">
                <a:solidFill>
                  <a:schemeClr val="tx1"/>
                </a:solidFill>
                <a:latin typeface="標楷體" charset="0"/>
                <a:ea typeface="新細明體" charset="0"/>
              </a:defRPr>
            </a:lvl5pPr>
            <a:lvl6pPr marL="2514600" indent="-228600" defTabSz="1023938"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1023938"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1023938"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1023938"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D8BC5934-D359-4448-AED9-69B162EB3122}" type="slidenum">
              <a:rPr lang="en-US" altLang="zh-TW" sz="1300">
                <a:latin typeface="Arial" charset="0"/>
              </a:rPr>
              <a:pPr eaLnBrk="1" hangingPunct="1"/>
              <a:t>57</a:t>
            </a:fld>
            <a:endParaRPr lang="en-US" altLang="zh-TW" sz="1300">
              <a:latin typeface="Arial"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投影片圖像版面配置區 1"/>
          <p:cNvSpPr>
            <a:spLocks noGrp="1" noRot="1" noChangeAspect="1" noTextEdit="1"/>
          </p:cNvSpPr>
          <p:nvPr>
            <p:ph type="sldImg"/>
          </p:nvPr>
        </p:nvSpPr>
        <p:spPr>
          <a:ln/>
        </p:spPr>
      </p:sp>
      <p:sp>
        <p:nvSpPr>
          <p:cNvPr id="15667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5667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3938" eaLnBrk="0" hangingPunct="0">
              <a:defRPr kumimoji="1" sz="2800">
                <a:solidFill>
                  <a:schemeClr val="tx1"/>
                </a:solidFill>
                <a:latin typeface="標楷體" charset="0"/>
                <a:ea typeface="新細明體" charset="0"/>
                <a:cs typeface="新細明體" charset="0"/>
              </a:defRPr>
            </a:lvl1pPr>
            <a:lvl2pPr marL="742950" indent="-285750" defTabSz="1023938" eaLnBrk="0" hangingPunct="0">
              <a:defRPr kumimoji="1" sz="2800">
                <a:solidFill>
                  <a:schemeClr val="tx1"/>
                </a:solidFill>
                <a:latin typeface="標楷體" charset="0"/>
                <a:ea typeface="新細明體" charset="0"/>
              </a:defRPr>
            </a:lvl2pPr>
            <a:lvl3pPr marL="1143000" indent="-228600" defTabSz="1023938" eaLnBrk="0" hangingPunct="0">
              <a:defRPr kumimoji="1" sz="2800">
                <a:solidFill>
                  <a:schemeClr val="tx1"/>
                </a:solidFill>
                <a:latin typeface="標楷體" charset="0"/>
                <a:ea typeface="新細明體" charset="0"/>
              </a:defRPr>
            </a:lvl3pPr>
            <a:lvl4pPr marL="1600200" indent="-228600" defTabSz="1023938" eaLnBrk="0" hangingPunct="0">
              <a:defRPr kumimoji="1" sz="2800">
                <a:solidFill>
                  <a:schemeClr val="tx1"/>
                </a:solidFill>
                <a:latin typeface="標楷體" charset="0"/>
                <a:ea typeface="新細明體" charset="0"/>
              </a:defRPr>
            </a:lvl4pPr>
            <a:lvl5pPr marL="2057400" indent="-228600" defTabSz="1023938" eaLnBrk="0" hangingPunct="0">
              <a:defRPr kumimoji="1" sz="2800">
                <a:solidFill>
                  <a:schemeClr val="tx1"/>
                </a:solidFill>
                <a:latin typeface="標楷體" charset="0"/>
                <a:ea typeface="新細明體" charset="0"/>
              </a:defRPr>
            </a:lvl5pPr>
            <a:lvl6pPr marL="2514600" indent="-228600" defTabSz="1023938"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1023938"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1023938"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1023938"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5EECEA74-D997-8148-B69D-CAFE27C778BF}" type="slidenum">
              <a:rPr lang="en-US" altLang="zh-TW" sz="1300">
                <a:latin typeface="Arial" charset="0"/>
              </a:rPr>
              <a:pPr eaLnBrk="1" hangingPunct="1"/>
              <a:t>58</a:t>
            </a:fld>
            <a:endParaRPr lang="en-US" altLang="zh-TW" sz="1300">
              <a:latin typeface="Arial"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投影片圖像版面配置區 1"/>
          <p:cNvSpPr>
            <a:spLocks noGrp="1" noRot="1" noChangeAspect="1" noTextEdit="1"/>
          </p:cNvSpPr>
          <p:nvPr>
            <p:ph type="sldImg"/>
          </p:nvPr>
        </p:nvSpPr>
        <p:spPr>
          <a:ln/>
        </p:spPr>
      </p:sp>
      <p:sp>
        <p:nvSpPr>
          <p:cNvPr id="15769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5770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3938" eaLnBrk="0" hangingPunct="0">
              <a:defRPr kumimoji="1" sz="2800">
                <a:solidFill>
                  <a:schemeClr val="tx1"/>
                </a:solidFill>
                <a:latin typeface="標楷體" charset="0"/>
                <a:ea typeface="新細明體" charset="0"/>
                <a:cs typeface="新細明體" charset="0"/>
              </a:defRPr>
            </a:lvl1pPr>
            <a:lvl2pPr marL="742950" indent="-285750" defTabSz="1023938" eaLnBrk="0" hangingPunct="0">
              <a:defRPr kumimoji="1" sz="2800">
                <a:solidFill>
                  <a:schemeClr val="tx1"/>
                </a:solidFill>
                <a:latin typeface="標楷體" charset="0"/>
                <a:ea typeface="新細明體" charset="0"/>
              </a:defRPr>
            </a:lvl2pPr>
            <a:lvl3pPr marL="1143000" indent="-228600" defTabSz="1023938" eaLnBrk="0" hangingPunct="0">
              <a:defRPr kumimoji="1" sz="2800">
                <a:solidFill>
                  <a:schemeClr val="tx1"/>
                </a:solidFill>
                <a:latin typeface="標楷體" charset="0"/>
                <a:ea typeface="新細明體" charset="0"/>
              </a:defRPr>
            </a:lvl3pPr>
            <a:lvl4pPr marL="1600200" indent="-228600" defTabSz="1023938" eaLnBrk="0" hangingPunct="0">
              <a:defRPr kumimoji="1" sz="2800">
                <a:solidFill>
                  <a:schemeClr val="tx1"/>
                </a:solidFill>
                <a:latin typeface="標楷體" charset="0"/>
                <a:ea typeface="新細明體" charset="0"/>
              </a:defRPr>
            </a:lvl4pPr>
            <a:lvl5pPr marL="2057400" indent="-228600" defTabSz="1023938" eaLnBrk="0" hangingPunct="0">
              <a:defRPr kumimoji="1" sz="2800">
                <a:solidFill>
                  <a:schemeClr val="tx1"/>
                </a:solidFill>
                <a:latin typeface="標楷體" charset="0"/>
                <a:ea typeface="新細明體" charset="0"/>
              </a:defRPr>
            </a:lvl5pPr>
            <a:lvl6pPr marL="2514600" indent="-228600" defTabSz="1023938"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1023938"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1023938"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1023938"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60B022C7-C736-3943-8B7E-5AB8ED909CB0}" type="slidenum">
              <a:rPr lang="en-US" altLang="zh-TW" sz="1300">
                <a:latin typeface="Arial" charset="0"/>
              </a:rPr>
              <a:pPr eaLnBrk="1" hangingPunct="1"/>
              <a:t>59</a:t>
            </a:fld>
            <a:endParaRPr lang="en-US" altLang="zh-TW" sz="130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投影片圖像版面配置區 1"/>
          <p:cNvSpPr>
            <a:spLocks noGrp="1" noRot="1" noChangeAspect="1" noTextEdit="1"/>
          </p:cNvSpPr>
          <p:nvPr>
            <p:ph type="sldImg"/>
          </p:nvPr>
        </p:nvSpPr>
        <p:spPr>
          <a:ln/>
        </p:spPr>
      </p:sp>
      <p:sp>
        <p:nvSpPr>
          <p:cNvPr id="10035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0035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FDFC1CF-7BD6-A443-8B46-0F0AB183398C}" type="slidenum">
              <a:rPr lang="en-US" altLang="zh-TW" sz="1300">
                <a:latin typeface="Arial" charset="0"/>
              </a:rPr>
              <a:pPr eaLnBrk="1" hangingPunct="1"/>
              <a:t>6</a:t>
            </a:fld>
            <a:endParaRPr lang="en-US" altLang="zh-TW" sz="1300">
              <a:latin typeface="Arial"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投影片圖像版面配置區 1"/>
          <p:cNvSpPr>
            <a:spLocks noGrp="1" noRot="1" noChangeAspect="1" noTextEdit="1"/>
          </p:cNvSpPr>
          <p:nvPr>
            <p:ph type="sldImg"/>
          </p:nvPr>
        </p:nvSpPr>
        <p:spPr>
          <a:ln/>
        </p:spPr>
      </p:sp>
      <p:sp>
        <p:nvSpPr>
          <p:cNvPr id="15872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5872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3938" eaLnBrk="0" hangingPunct="0">
              <a:defRPr kumimoji="1" sz="2800">
                <a:solidFill>
                  <a:schemeClr val="tx1"/>
                </a:solidFill>
                <a:latin typeface="標楷體" charset="0"/>
                <a:ea typeface="新細明體" charset="0"/>
                <a:cs typeface="新細明體" charset="0"/>
              </a:defRPr>
            </a:lvl1pPr>
            <a:lvl2pPr marL="742950" indent="-285750" defTabSz="1023938" eaLnBrk="0" hangingPunct="0">
              <a:defRPr kumimoji="1" sz="2800">
                <a:solidFill>
                  <a:schemeClr val="tx1"/>
                </a:solidFill>
                <a:latin typeface="標楷體" charset="0"/>
                <a:ea typeface="新細明體" charset="0"/>
              </a:defRPr>
            </a:lvl2pPr>
            <a:lvl3pPr marL="1143000" indent="-228600" defTabSz="1023938" eaLnBrk="0" hangingPunct="0">
              <a:defRPr kumimoji="1" sz="2800">
                <a:solidFill>
                  <a:schemeClr val="tx1"/>
                </a:solidFill>
                <a:latin typeface="標楷體" charset="0"/>
                <a:ea typeface="新細明體" charset="0"/>
              </a:defRPr>
            </a:lvl3pPr>
            <a:lvl4pPr marL="1600200" indent="-228600" defTabSz="1023938" eaLnBrk="0" hangingPunct="0">
              <a:defRPr kumimoji="1" sz="2800">
                <a:solidFill>
                  <a:schemeClr val="tx1"/>
                </a:solidFill>
                <a:latin typeface="標楷體" charset="0"/>
                <a:ea typeface="新細明體" charset="0"/>
              </a:defRPr>
            </a:lvl4pPr>
            <a:lvl5pPr marL="2057400" indent="-228600" defTabSz="1023938" eaLnBrk="0" hangingPunct="0">
              <a:defRPr kumimoji="1" sz="2800">
                <a:solidFill>
                  <a:schemeClr val="tx1"/>
                </a:solidFill>
                <a:latin typeface="標楷體" charset="0"/>
                <a:ea typeface="新細明體" charset="0"/>
              </a:defRPr>
            </a:lvl5pPr>
            <a:lvl6pPr marL="2514600" indent="-228600" defTabSz="1023938"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1023938"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1023938"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1023938"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70874E66-AFBB-5A47-98D7-F3DCA37137AB}" type="slidenum">
              <a:rPr lang="en-US" altLang="zh-TW" sz="1300">
                <a:latin typeface="Arial" charset="0"/>
              </a:rPr>
              <a:pPr eaLnBrk="1" hangingPunct="1"/>
              <a:t>60</a:t>
            </a:fld>
            <a:endParaRPr lang="en-US" altLang="zh-TW" sz="1300">
              <a:latin typeface="Arial"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投影片圖像版面配置區 1"/>
          <p:cNvSpPr>
            <a:spLocks noGrp="1" noRot="1" noChangeAspect="1" noTextEdit="1"/>
          </p:cNvSpPr>
          <p:nvPr>
            <p:ph type="sldImg"/>
          </p:nvPr>
        </p:nvSpPr>
        <p:spPr>
          <a:ln/>
        </p:spPr>
      </p:sp>
      <p:sp>
        <p:nvSpPr>
          <p:cNvPr id="15974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5974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3938" eaLnBrk="0" hangingPunct="0">
              <a:defRPr kumimoji="1" sz="2800">
                <a:solidFill>
                  <a:schemeClr val="tx1"/>
                </a:solidFill>
                <a:latin typeface="標楷體" charset="0"/>
                <a:ea typeface="新細明體" charset="0"/>
                <a:cs typeface="新細明體" charset="0"/>
              </a:defRPr>
            </a:lvl1pPr>
            <a:lvl2pPr marL="742950" indent="-285750" defTabSz="1023938" eaLnBrk="0" hangingPunct="0">
              <a:defRPr kumimoji="1" sz="2800">
                <a:solidFill>
                  <a:schemeClr val="tx1"/>
                </a:solidFill>
                <a:latin typeface="標楷體" charset="0"/>
                <a:ea typeface="新細明體" charset="0"/>
              </a:defRPr>
            </a:lvl2pPr>
            <a:lvl3pPr marL="1143000" indent="-228600" defTabSz="1023938" eaLnBrk="0" hangingPunct="0">
              <a:defRPr kumimoji="1" sz="2800">
                <a:solidFill>
                  <a:schemeClr val="tx1"/>
                </a:solidFill>
                <a:latin typeface="標楷體" charset="0"/>
                <a:ea typeface="新細明體" charset="0"/>
              </a:defRPr>
            </a:lvl3pPr>
            <a:lvl4pPr marL="1600200" indent="-228600" defTabSz="1023938" eaLnBrk="0" hangingPunct="0">
              <a:defRPr kumimoji="1" sz="2800">
                <a:solidFill>
                  <a:schemeClr val="tx1"/>
                </a:solidFill>
                <a:latin typeface="標楷體" charset="0"/>
                <a:ea typeface="新細明體" charset="0"/>
              </a:defRPr>
            </a:lvl4pPr>
            <a:lvl5pPr marL="2057400" indent="-228600" defTabSz="1023938" eaLnBrk="0" hangingPunct="0">
              <a:defRPr kumimoji="1" sz="2800">
                <a:solidFill>
                  <a:schemeClr val="tx1"/>
                </a:solidFill>
                <a:latin typeface="標楷體" charset="0"/>
                <a:ea typeface="新細明體" charset="0"/>
              </a:defRPr>
            </a:lvl5pPr>
            <a:lvl6pPr marL="2514600" indent="-228600" defTabSz="1023938"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1023938"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1023938"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1023938"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B69587A5-17FE-ED44-AE10-2104DB31D392}" type="slidenum">
              <a:rPr lang="en-US" altLang="zh-TW" sz="1300">
                <a:latin typeface="Arial" charset="0"/>
              </a:rPr>
              <a:pPr eaLnBrk="1" hangingPunct="1"/>
              <a:t>61</a:t>
            </a:fld>
            <a:endParaRPr lang="en-US" altLang="zh-TW" sz="1300">
              <a:latin typeface="Arial"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投影片圖像版面配置區 1"/>
          <p:cNvSpPr>
            <a:spLocks noGrp="1" noRot="1" noChangeAspect="1" noTextEdit="1"/>
          </p:cNvSpPr>
          <p:nvPr>
            <p:ph type="sldImg"/>
          </p:nvPr>
        </p:nvSpPr>
        <p:spPr>
          <a:ln/>
        </p:spPr>
      </p:sp>
      <p:sp>
        <p:nvSpPr>
          <p:cNvPr id="16077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6077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3938" eaLnBrk="0" hangingPunct="0">
              <a:defRPr kumimoji="1" sz="2800">
                <a:solidFill>
                  <a:schemeClr val="tx1"/>
                </a:solidFill>
                <a:latin typeface="標楷體" charset="0"/>
                <a:ea typeface="新細明體" charset="0"/>
                <a:cs typeface="新細明體" charset="0"/>
              </a:defRPr>
            </a:lvl1pPr>
            <a:lvl2pPr marL="742950" indent="-285750" defTabSz="1023938" eaLnBrk="0" hangingPunct="0">
              <a:defRPr kumimoji="1" sz="2800">
                <a:solidFill>
                  <a:schemeClr val="tx1"/>
                </a:solidFill>
                <a:latin typeface="標楷體" charset="0"/>
                <a:ea typeface="新細明體" charset="0"/>
              </a:defRPr>
            </a:lvl2pPr>
            <a:lvl3pPr marL="1143000" indent="-228600" defTabSz="1023938" eaLnBrk="0" hangingPunct="0">
              <a:defRPr kumimoji="1" sz="2800">
                <a:solidFill>
                  <a:schemeClr val="tx1"/>
                </a:solidFill>
                <a:latin typeface="標楷體" charset="0"/>
                <a:ea typeface="新細明體" charset="0"/>
              </a:defRPr>
            </a:lvl3pPr>
            <a:lvl4pPr marL="1600200" indent="-228600" defTabSz="1023938" eaLnBrk="0" hangingPunct="0">
              <a:defRPr kumimoji="1" sz="2800">
                <a:solidFill>
                  <a:schemeClr val="tx1"/>
                </a:solidFill>
                <a:latin typeface="標楷體" charset="0"/>
                <a:ea typeface="新細明體" charset="0"/>
              </a:defRPr>
            </a:lvl4pPr>
            <a:lvl5pPr marL="2057400" indent="-228600" defTabSz="1023938" eaLnBrk="0" hangingPunct="0">
              <a:defRPr kumimoji="1" sz="2800">
                <a:solidFill>
                  <a:schemeClr val="tx1"/>
                </a:solidFill>
                <a:latin typeface="標楷體" charset="0"/>
                <a:ea typeface="新細明體" charset="0"/>
              </a:defRPr>
            </a:lvl5pPr>
            <a:lvl6pPr marL="2514600" indent="-228600" defTabSz="1023938"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1023938"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1023938"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1023938"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7326FAF4-05E5-6046-AC42-8A238ED2BE88}" type="slidenum">
              <a:rPr lang="en-US" altLang="zh-TW" sz="1300">
                <a:latin typeface="Arial" charset="0"/>
              </a:rPr>
              <a:pPr eaLnBrk="1" hangingPunct="1"/>
              <a:t>62</a:t>
            </a:fld>
            <a:endParaRPr lang="en-US" altLang="zh-TW" sz="1300">
              <a:latin typeface="Arial"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投影片圖像版面配置區 1"/>
          <p:cNvSpPr>
            <a:spLocks noGrp="1" noRot="1" noChangeAspect="1" noTextEdit="1"/>
          </p:cNvSpPr>
          <p:nvPr>
            <p:ph type="sldImg"/>
          </p:nvPr>
        </p:nvSpPr>
        <p:spPr>
          <a:ln/>
        </p:spPr>
      </p:sp>
      <p:sp>
        <p:nvSpPr>
          <p:cNvPr id="16179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6179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355A576E-D622-DE4B-9BCD-4AE727340CAE}" type="slidenum">
              <a:rPr lang="ko-KR" altLang="en-US" sz="1300">
                <a:latin typeface="Arial" charset="0"/>
              </a:rPr>
              <a:pPr eaLnBrk="1" hangingPunct="1"/>
              <a:t>63</a:t>
            </a:fld>
            <a:endParaRPr lang="en-US" altLang="ko-KR" sz="1300">
              <a:latin typeface="Arial"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投影片圖像版面配置區 1"/>
          <p:cNvSpPr>
            <a:spLocks noGrp="1" noRot="1" noChangeAspect="1" noTextEdit="1"/>
          </p:cNvSpPr>
          <p:nvPr>
            <p:ph type="sldImg"/>
          </p:nvPr>
        </p:nvSpPr>
        <p:spPr>
          <a:ln/>
        </p:spPr>
      </p:sp>
      <p:sp>
        <p:nvSpPr>
          <p:cNvPr id="16281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6282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68ABA81-F0CE-D14D-96C4-917F93C9D714}" type="slidenum">
              <a:rPr lang="ko-KR" altLang="en-US" sz="1300">
                <a:latin typeface="Arial" charset="0"/>
              </a:rPr>
              <a:pPr eaLnBrk="1" hangingPunct="1"/>
              <a:t>64</a:t>
            </a:fld>
            <a:endParaRPr lang="en-US" altLang="ko-KR" sz="1300">
              <a:latin typeface="Arial"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投影片圖像版面配置區 1"/>
          <p:cNvSpPr>
            <a:spLocks noGrp="1" noRot="1" noChangeAspect="1" noTextEdit="1"/>
          </p:cNvSpPr>
          <p:nvPr>
            <p:ph type="sldImg"/>
          </p:nvPr>
        </p:nvSpPr>
        <p:spPr>
          <a:ln/>
        </p:spPr>
      </p:sp>
      <p:sp>
        <p:nvSpPr>
          <p:cNvPr id="16384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6384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B139D43A-F792-9B46-87A0-AE2D1D7ABBC0}" type="slidenum">
              <a:rPr lang="ko-KR" altLang="en-US" sz="1300">
                <a:latin typeface="Arial" charset="0"/>
              </a:rPr>
              <a:pPr eaLnBrk="1" hangingPunct="1"/>
              <a:t>65</a:t>
            </a:fld>
            <a:endParaRPr lang="en-US" altLang="ko-KR" sz="1300">
              <a:latin typeface="Arial"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投影片圖像版面配置區 1"/>
          <p:cNvSpPr>
            <a:spLocks noGrp="1" noRot="1" noChangeAspect="1" noTextEdit="1"/>
          </p:cNvSpPr>
          <p:nvPr>
            <p:ph type="sldImg"/>
          </p:nvPr>
        </p:nvSpPr>
        <p:spPr>
          <a:ln/>
        </p:spPr>
      </p:sp>
      <p:sp>
        <p:nvSpPr>
          <p:cNvPr id="16486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6486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E992846-D9FE-EE40-8DA8-6FDDA2189ED9}" type="slidenum">
              <a:rPr lang="ko-KR" altLang="en-US" sz="1300">
                <a:latin typeface="Arial" charset="0"/>
              </a:rPr>
              <a:pPr eaLnBrk="1" hangingPunct="1"/>
              <a:t>66</a:t>
            </a:fld>
            <a:endParaRPr lang="en-US" altLang="ko-KR" sz="1300">
              <a:latin typeface="Arial"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投影片圖像版面配置區 1"/>
          <p:cNvSpPr>
            <a:spLocks noGrp="1" noRot="1" noChangeAspect="1" noTextEdit="1"/>
          </p:cNvSpPr>
          <p:nvPr>
            <p:ph type="sldImg"/>
          </p:nvPr>
        </p:nvSpPr>
        <p:spPr>
          <a:ln/>
        </p:spPr>
      </p:sp>
      <p:sp>
        <p:nvSpPr>
          <p:cNvPr id="16589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6589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1A2572F4-A7C3-EE4E-95EB-A12D9EF21550}" type="slidenum">
              <a:rPr lang="ko-KR" altLang="en-US" sz="1300">
                <a:latin typeface="Arial" charset="0"/>
              </a:rPr>
              <a:pPr eaLnBrk="1" hangingPunct="1"/>
              <a:t>67</a:t>
            </a:fld>
            <a:endParaRPr lang="en-US" altLang="ko-KR" sz="1300">
              <a:latin typeface="Arial"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投影片圖像版面配置區 1"/>
          <p:cNvSpPr>
            <a:spLocks noGrp="1" noRot="1" noChangeAspect="1" noTextEdit="1"/>
          </p:cNvSpPr>
          <p:nvPr>
            <p:ph type="sldImg"/>
          </p:nvPr>
        </p:nvSpPr>
        <p:spPr>
          <a:ln/>
        </p:spPr>
      </p:sp>
      <p:sp>
        <p:nvSpPr>
          <p:cNvPr id="16691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6691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B68B9E4F-AD4F-6E4D-B550-99A4158FBC65}" type="slidenum">
              <a:rPr lang="ko-KR" altLang="en-US" sz="1300">
                <a:latin typeface="Arial" charset="0"/>
              </a:rPr>
              <a:pPr eaLnBrk="1" hangingPunct="1"/>
              <a:t>68</a:t>
            </a:fld>
            <a:endParaRPr lang="en-US" altLang="ko-KR" sz="1300">
              <a:latin typeface="Arial"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投影片圖像版面配置區 1"/>
          <p:cNvSpPr>
            <a:spLocks noGrp="1" noRot="1" noChangeAspect="1" noTextEdit="1"/>
          </p:cNvSpPr>
          <p:nvPr>
            <p:ph type="sldImg"/>
          </p:nvPr>
        </p:nvSpPr>
        <p:spPr>
          <a:ln/>
        </p:spPr>
      </p:sp>
      <p:sp>
        <p:nvSpPr>
          <p:cNvPr id="16793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6794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379BE331-ABA0-3B43-ABEA-B8D26184F1FB}" type="slidenum">
              <a:rPr lang="ko-KR" altLang="en-US" sz="1300">
                <a:latin typeface="Arial" charset="0"/>
              </a:rPr>
              <a:pPr eaLnBrk="1" hangingPunct="1"/>
              <a:t>69</a:t>
            </a:fld>
            <a:endParaRPr lang="en-US" altLang="ko-KR" sz="130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投影片圖像版面配置區 1"/>
          <p:cNvSpPr>
            <a:spLocks noGrp="1" noRot="1" noChangeAspect="1" noTextEdit="1"/>
          </p:cNvSpPr>
          <p:nvPr>
            <p:ph type="sldImg"/>
          </p:nvPr>
        </p:nvSpPr>
        <p:spPr>
          <a:ln/>
        </p:spPr>
      </p:sp>
      <p:sp>
        <p:nvSpPr>
          <p:cNvPr id="10137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0138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0A39346D-D7EA-8242-9FB2-69637F0B8529}" type="slidenum">
              <a:rPr lang="en-US" altLang="zh-TW" sz="1300">
                <a:latin typeface="Arial" charset="0"/>
              </a:rPr>
              <a:pPr eaLnBrk="1" hangingPunct="1"/>
              <a:t>7</a:t>
            </a:fld>
            <a:endParaRPr lang="en-US" altLang="zh-TW" sz="1300">
              <a:latin typeface="Arial"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投影片圖像版面配置區 1"/>
          <p:cNvSpPr>
            <a:spLocks noGrp="1" noRot="1" noChangeAspect="1" noTextEdit="1"/>
          </p:cNvSpPr>
          <p:nvPr>
            <p:ph type="sldImg"/>
          </p:nvPr>
        </p:nvSpPr>
        <p:spPr>
          <a:ln/>
        </p:spPr>
      </p:sp>
      <p:sp>
        <p:nvSpPr>
          <p:cNvPr id="16896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6896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CDBF7397-6157-BB41-BB85-3A0F9F4F5DA9}" type="slidenum">
              <a:rPr lang="ko-KR" altLang="en-US" sz="1300">
                <a:latin typeface="Arial" charset="0"/>
              </a:rPr>
              <a:pPr eaLnBrk="1" hangingPunct="1"/>
              <a:t>70</a:t>
            </a:fld>
            <a:endParaRPr lang="en-US" altLang="ko-KR" sz="1300">
              <a:latin typeface="Arial"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投影片圖像版面配置區 1"/>
          <p:cNvSpPr>
            <a:spLocks noGrp="1" noRot="1" noChangeAspect="1" noTextEdit="1"/>
          </p:cNvSpPr>
          <p:nvPr>
            <p:ph type="sldImg"/>
          </p:nvPr>
        </p:nvSpPr>
        <p:spPr>
          <a:ln/>
        </p:spPr>
      </p:sp>
      <p:sp>
        <p:nvSpPr>
          <p:cNvPr id="16998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6998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B02A96E-C633-8C41-8D8F-4D551E6188AE}" type="slidenum">
              <a:rPr lang="ko-KR" altLang="en-US" sz="1300">
                <a:latin typeface="Arial" charset="0"/>
              </a:rPr>
              <a:pPr eaLnBrk="1" hangingPunct="1"/>
              <a:t>71</a:t>
            </a:fld>
            <a:endParaRPr lang="en-US" altLang="ko-KR" sz="1300">
              <a:latin typeface="Arial"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投影片圖像版面配置區 1"/>
          <p:cNvSpPr>
            <a:spLocks noGrp="1" noRot="1" noChangeAspect="1" noTextEdit="1"/>
          </p:cNvSpPr>
          <p:nvPr>
            <p:ph type="sldImg"/>
          </p:nvPr>
        </p:nvSpPr>
        <p:spPr>
          <a:ln/>
        </p:spPr>
      </p:sp>
      <p:sp>
        <p:nvSpPr>
          <p:cNvPr id="17101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7101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D6F15F1A-A63C-8544-BECC-CD90A82A4EAA}" type="slidenum">
              <a:rPr lang="ko-KR" altLang="en-US" sz="1300">
                <a:latin typeface="Arial" charset="0"/>
              </a:rPr>
              <a:pPr eaLnBrk="1" hangingPunct="1"/>
              <a:t>72</a:t>
            </a:fld>
            <a:endParaRPr lang="en-US" altLang="ko-KR" sz="1300">
              <a:latin typeface="Arial"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投影片圖像版面配置區 1"/>
          <p:cNvSpPr>
            <a:spLocks noGrp="1" noRot="1" noChangeAspect="1" noTextEdit="1"/>
          </p:cNvSpPr>
          <p:nvPr>
            <p:ph type="sldImg"/>
          </p:nvPr>
        </p:nvSpPr>
        <p:spPr>
          <a:ln/>
        </p:spPr>
      </p:sp>
      <p:sp>
        <p:nvSpPr>
          <p:cNvPr id="172035"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72036"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C3DF98D9-D661-844D-BA7B-5772B78D17AF}" type="slidenum">
              <a:rPr lang="ko-KR" altLang="en-US" sz="1300">
                <a:latin typeface="Arial" charset="0"/>
              </a:rPr>
              <a:pPr eaLnBrk="1" hangingPunct="1"/>
              <a:t>73</a:t>
            </a:fld>
            <a:endParaRPr lang="en-US" altLang="ko-KR" sz="1300">
              <a:latin typeface="Arial"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投影片圖像版面配置區 1"/>
          <p:cNvSpPr>
            <a:spLocks noGrp="1" noRot="1" noChangeAspect="1" noTextEdit="1"/>
          </p:cNvSpPr>
          <p:nvPr>
            <p:ph type="sldImg"/>
          </p:nvPr>
        </p:nvSpPr>
        <p:spPr>
          <a:ln/>
        </p:spPr>
      </p:sp>
      <p:sp>
        <p:nvSpPr>
          <p:cNvPr id="17305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7306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F1477386-8314-0141-932A-B82B73F0749D}" type="slidenum">
              <a:rPr lang="ko-KR" altLang="en-US" sz="1300">
                <a:latin typeface="Arial" charset="0"/>
              </a:rPr>
              <a:pPr eaLnBrk="1" hangingPunct="1"/>
              <a:t>74</a:t>
            </a:fld>
            <a:endParaRPr lang="en-US" altLang="ko-KR" sz="1300">
              <a:latin typeface="Arial"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投影片圖像版面配置區 1"/>
          <p:cNvSpPr>
            <a:spLocks noGrp="1" noRot="1" noChangeAspect="1" noTextEdit="1"/>
          </p:cNvSpPr>
          <p:nvPr>
            <p:ph type="sldImg"/>
          </p:nvPr>
        </p:nvSpPr>
        <p:spPr>
          <a:ln/>
        </p:spPr>
      </p:sp>
      <p:sp>
        <p:nvSpPr>
          <p:cNvPr id="17408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ltLang="en-US">
              <a:ea typeface="新細明體" charset="0"/>
            </a:endParaRPr>
          </a:p>
        </p:txBody>
      </p:sp>
      <p:sp>
        <p:nvSpPr>
          <p:cNvPr id="17408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84458045-0E78-9148-9FB9-6317E324BAC8}" type="slidenum">
              <a:rPr lang="ko-KR" altLang="en-US" sz="1300">
                <a:latin typeface="Arial" charset="0"/>
              </a:rPr>
              <a:pPr eaLnBrk="1" hangingPunct="1"/>
              <a:t>75</a:t>
            </a:fld>
            <a:endParaRPr lang="en-US" altLang="ko-KR" sz="1300">
              <a:latin typeface="Arial"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投影片圖像版面配置區 1"/>
          <p:cNvSpPr>
            <a:spLocks noGrp="1" noRot="1" noChangeAspect="1" noTextEdit="1"/>
          </p:cNvSpPr>
          <p:nvPr>
            <p:ph type="sldImg"/>
          </p:nvPr>
        </p:nvSpPr>
        <p:spPr>
          <a:ln/>
        </p:spPr>
      </p:sp>
      <p:sp>
        <p:nvSpPr>
          <p:cNvPr id="17510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7510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A13D04AC-FE7E-6C40-A1D8-D0326675416E}" type="slidenum">
              <a:rPr lang="en-US" altLang="zh-TW" sz="1300">
                <a:latin typeface="Arial" charset="0"/>
              </a:rPr>
              <a:pPr eaLnBrk="1" hangingPunct="1"/>
              <a:t>76</a:t>
            </a:fld>
            <a:endParaRPr lang="en-US" altLang="zh-TW" sz="1300">
              <a:latin typeface="Arial" charset="0"/>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696FAEFA-E230-744C-844A-176C7526970D}" type="slidenum">
              <a:rPr lang="en-US" altLang="zh-TW" sz="1300">
                <a:latin typeface="Arial" charset="0"/>
              </a:rPr>
              <a:pPr eaLnBrk="1" hangingPunct="1"/>
              <a:t>77</a:t>
            </a:fld>
            <a:endParaRPr lang="en-US" altLang="zh-TW" sz="1300">
              <a:latin typeface="Arial" charset="0"/>
            </a:endParaRPr>
          </a:p>
        </p:txBody>
      </p:sp>
      <p:sp>
        <p:nvSpPr>
          <p:cNvPr id="177155" name="Rectangle 2"/>
          <p:cNvSpPr>
            <a:spLocks noGrp="1" noRot="1" noChangeAspect="1" noChangeArrowheads="1" noTextEdit="1"/>
          </p:cNvSpPr>
          <p:nvPr>
            <p:ph type="sldImg"/>
          </p:nvPr>
        </p:nvSpPr>
        <p:spPr>
          <a:xfrm>
            <a:off x="992188" y="768350"/>
            <a:ext cx="5114925" cy="3836988"/>
          </a:xfrm>
          <a:ln/>
        </p:spPr>
      </p:sp>
      <p:sp>
        <p:nvSpPr>
          <p:cNvPr id="177156" name="Rectangle 3"/>
          <p:cNvSpPr>
            <a:spLocks noGrp="1" noChangeArrowheads="1"/>
          </p:cNvSpPr>
          <p:nvPr>
            <p:ph type="body" idx="1"/>
          </p:nvPr>
        </p:nvSpPr>
        <p:spPr>
          <a:xfrm>
            <a:off x="709613" y="4860925"/>
            <a:ext cx="5680075" cy="4605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ea typeface="新細明體" charset="0"/>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5000"/>
              </a:lnSpc>
              <a:spcBef>
                <a:spcPct val="15000"/>
              </a:spcBef>
            </a:pPr>
            <a:r>
              <a:rPr lang="zh-TW" altLang="en-US">
                <a:ea typeface="新細明體" charset="0"/>
              </a:rPr>
              <a:t>稽核是一項持續的過程，若報告已發出，卻沒有人去追蹤管理者是否採取改正行動，這樣的稽核工作是不具效益的。</a:t>
            </a:r>
          </a:p>
          <a:p>
            <a:pPr>
              <a:lnSpc>
                <a:spcPct val="85000"/>
              </a:lnSpc>
              <a:spcBef>
                <a:spcPct val="15000"/>
              </a:spcBef>
            </a:pPr>
            <a:r>
              <a:rPr lang="zh-TW" altLang="en-US">
                <a:solidFill>
                  <a:srgbClr val="FF0000"/>
                </a:solidFill>
                <a:ea typeface="新細明體" charset="0"/>
              </a:rPr>
              <a:t>稽核人員應追蹤，以確認受稽單位是否對於建議的事項採取承諾的改正行動。</a:t>
            </a:r>
          </a:p>
          <a:p>
            <a:pPr>
              <a:lnSpc>
                <a:spcPct val="85000"/>
              </a:lnSpc>
              <a:spcBef>
                <a:spcPct val="15000"/>
              </a:spcBef>
            </a:pPr>
            <a:r>
              <a:rPr lang="zh-TW" altLang="en-US">
                <a:ea typeface="新細明體" charset="0"/>
              </a:rPr>
              <a:t>追蹤的時機取決於問題的重要性及資安稽核人員的判斷，追蹤結果應與適當階層的管理者溝通。</a:t>
            </a:r>
          </a:p>
          <a:p>
            <a:pPr lvl="1">
              <a:lnSpc>
                <a:spcPct val="85000"/>
              </a:lnSpc>
              <a:spcBef>
                <a:spcPct val="15000"/>
              </a:spcBef>
            </a:pPr>
            <a:r>
              <a:rPr lang="zh-TW" altLang="en-US">
                <a:ea typeface="新細明體" charset="0"/>
              </a:rPr>
              <a:t>某些情形下，資安稽核人員只是查詢問題現行改正狀況；另外一些情形，資安稽核人員必須執行適當的稽核步驟，以確定承諾的改正行動業已執行。</a:t>
            </a:r>
          </a:p>
          <a:p>
            <a:endParaRPr lang="zh-TW" altLang="en-US">
              <a:ea typeface="新細明體" charset="0"/>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投影片圖像版面配置區 1"/>
          <p:cNvSpPr>
            <a:spLocks noGrp="1" noRot="1" noChangeAspect="1" noTextEdit="1"/>
          </p:cNvSpPr>
          <p:nvPr>
            <p:ph type="sldImg"/>
          </p:nvPr>
        </p:nvSpPr>
        <p:spPr>
          <a:ln/>
        </p:spPr>
      </p:sp>
      <p:sp>
        <p:nvSpPr>
          <p:cNvPr id="18022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8022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774AB1B8-2E32-D741-9B1D-B4D432819ACC}" type="slidenum">
              <a:rPr lang="en-US" altLang="zh-TW" sz="1300">
                <a:latin typeface="Arial" charset="0"/>
              </a:rPr>
              <a:pPr eaLnBrk="1" hangingPunct="1"/>
              <a:t>79</a:t>
            </a:fld>
            <a:endParaRPr lang="en-US" altLang="zh-TW" sz="130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投影片圖像版面配置區 1"/>
          <p:cNvSpPr>
            <a:spLocks noGrp="1" noRot="1" noChangeAspect="1" noTextEdit="1"/>
          </p:cNvSpPr>
          <p:nvPr>
            <p:ph type="sldImg"/>
          </p:nvPr>
        </p:nvSpPr>
        <p:spPr>
          <a:ln/>
        </p:spPr>
      </p:sp>
      <p:sp>
        <p:nvSpPr>
          <p:cNvPr id="10240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0240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ACA48A75-A27D-7E4D-8DDE-B21BCF06A7A8}" type="slidenum">
              <a:rPr lang="en-US" altLang="zh-TW" sz="1300">
                <a:latin typeface="Arial" charset="0"/>
              </a:rPr>
              <a:pPr eaLnBrk="1" hangingPunct="1"/>
              <a:t>8</a:t>
            </a:fld>
            <a:endParaRPr lang="en-US" altLang="zh-TW" sz="1300">
              <a:latin typeface="Arial" charset="0"/>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投影片圖像版面配置區 1"/>
          <p:cNvSpPr>
            <a:spLocks noGrp="1" noRot="1" noChangeAspect="1" noTextEdit="1"/>
          </p:cNvSpPr>
          <p:nvPr>
            <p:ph type="sldImg"/>
          </p:nvPr>
        </p:nvSpPr>
        <p:spPr>
          <a:ln/>
        </p:spPr>
      </p:sp>
      <p:sp>
        <p:nvSpPr>
          <p:cNvPr id="181251"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81252"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3ACF28E-B38D-AA4E-BF34-C503F55594E2}" type="slidenum">
              <a:rPr lang="en-US" altLang="zh-TW" sz="1300">
                <a:latin typeface="Arial" charset="0"/>
              </a:rPr>
              <a:pPr eaLnBrk="1" hangingPunct="1"/>
              <a:t>80</a:t>
            </a:fld>
            <a:endParaRPr lang="en-US" altLang="zh-TW" sz="1300">
              <a:latin typeface="Arial" charset="0"/>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795B9741-E76A-B74A-8A7C-7E2D9CBC9255}" type="slidenum">
              <a:rPr lang="en-US" altLang="zh-TW" sz="1300">
                <a:latin typeface="Arial" charset="0"/>
              </a:rPr>
              <a:pPr eaLnBrk="1" hangingPunct="1"/>
              <a:t>81</a:t>
            </a:fld>
            <a:endParaRPr lang="en-US" altLang="zh-TW" sz="1300">
              <a:latin typeface="Arial" charset="0"/>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ea typeface="新細明體" charset="0"/>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795B9741-E76A-B74A-8A7C-7E2D9CBC9255}" type="slidenum">
              <a:rPr lang="en-US" altLang="zh-TW" sz="1300">
                <a:latin typeface="Arial" charset="0"/>
              </a:rPr>
              <a:pPr eaLnBrk="1" hangingPunct="1"/>
              <a:t>82</a:t>
            </a:fld>
            <a:endParaRPr lang="en-US" altLang="zh-TW" sz="1300">
              <a:latin typeface="Arial" charset="0"/>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zh-TW">
              <a:ea typeface="新細明體" charset="0"/>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投影片圖像版面配置區 1"/>
          <p:cNvSpPr>
            <a:spLocks noGrp="1" noRot="1" noChangeAspect="1" noTextEdit="1"/>
          </p:cNvSpPr>
          <p:nvPr>
            <p:ph type="sldImg"/>
          </p:nvPr>
        </p:nvSpPr>
        <p:spPr>
          <a:ln/>
        </p:spPr>
      </p:sp>
      <p:sp>
        <p:nvSpPr>
          <p:cNvPr id="18329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8330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044BB5B6-B5AC-084A-9CF7-172717DAE3B9}" type="slidenum">
              <a:rPr lang="en-US" altLang="zh-TW" sz="1300">
                <a:latin typeface="Arial" charset="0"/>
              </a:rPr>
              <a:pPr eaLnBrk="1" hangingPunct="1"/>
              <a:t>83</a:t>
            </a:fld>
            <a:endParaRPr lang="en-US" altLang="zh-TW" sz="130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投影片圖像版面配置區 1"/>
          <p:cNvSpPr>
            <a:spLocks noGrp="1" noRot="1" noChangeAspect="1" noTextEdit="1"/>
          </p:cNvSpPr>
          <p:nvPr>
            <p:ph type="sldImg"/>
          </p:nvPr>
        </p:nvSpPr>
        <p:spPr>
          <a:ln/>
        </p:spPr>
      </p:sp>
      <p:sp>
        <p:nvSpPr>
          <p:cNvPr id="103427"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TW" altLang="en-US">
              <a:ea typeface="新細明體" charset="0"/>
            </a:endParaRPr>
          </a:p>
        </p:txBody>
      </p:sp>
      <p:sp>
        <p:nvSpPr>
          <p:cNvPr id="103428"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eaLnBrk="0" hangingPunct="0">
              <a:defRPr kumimoji="1" sz="2800">
                <a:solidFill>
                  <a:schemeClr val="tx1"/>
                </a:solidFill>
                <a:latin typeface="標楷體" charset="0"/>
                <a:ea typeface="新細明體" charset="0"/>
                <a:cs typeface="新細明體" charset="0"/>
              </a:defRPr>
            </a:lvl1pPr>
            <a:lvl2pPr marL="742950" indent="-285750" defTabSz="965200" eaLnBrk="0" hangingPunct="0">
              <a:defRPr kumimoji="1" sz="2800">
                <a:solidFill>
                  <a:schemeClr val="tx1"/>
                </a:solidFill>
                <a:latin typeface="標楷體" charset="0"/>
                <a:ea typeface="新細明體" charset="0"/>
              </a:defRPr>
            </a:lvl2pPr>
            <a:lvl3pPr marL="1143000" indent="-228600" defTabSz="965200" eaLnBrk="0" hangingPunct="0">
              <a:defRPr kumimoji="1" sz="2800">
                <a:solidFill>
                  <a:schemeClr val="tx1"/>
                </a:solidFill>
                <a:latin typeface="標楷體" charset="0"/>
                <a:ea typeface="新細明體" charset="0"/>
              </a:defRPr>
            </a:lvl3pPr>
            <a:lvl4pPr marL="1600200" indent="-228600" defTabSz="965200" eaLnBrk="0" hangingPunct="0">
              <a:defRPr kumimoji="1" sz="2800">
                <a:solidFill>
                  <a:schemeClr val="tx1"/>
                </a:solidFill>
                <a:latin typeface="標楷體" charset="0"/>
                <a:ea typeface="新細明體" charset="0"/>
              </a:defRPr>
            </a:lvl4pPr>
            <a:lvl5pPr marL="2057400" indent="-228600" defTabSz="965200" eaLnBrk="0" hangingPunct="0">
              <a:defRPr kumimoji="1" sz="2800">
                <a:solidFill>
                  <a:schemeClr val="tx1"/>
                </a:solidFill>
                <a:latin typeface="標楷體" charset="0"/>
                <a:ea typeface="新細明體" charset="0"/>
              </a:defRPr>
            </a:lvl5pPr>
            <a:lvl6pPr marL="2514600" indent="-228600" defTabSz="9652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defTabSz="9652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defTabSz="9652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defTabSz="9652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9838BA6-B113-C841-BF0A-ABF6C1FE3DB5}" type="slidenum">
              <a:rPr lang="en-US" altLang="zh-TW" sz="1300">
                <a:latin typeface="Arial" charset="0"/>
              </a:rPr>
              <a:pPr eaLnBrk="1" hangingPunct="1"/>
              <a:t>9</a:t>
            </a:fld>
            <a:endParaRPr lang="en-US" altLang="zh-TW" sz="13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4" name="Picture 2" descr="3-main(TH)"/>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userDrawn="1"/>
        </p:nvSpPr>
        <p:spPr bwMode="auto">
          <a:xfrm>
            <a:off x="250825" y="6400800"/>
            <a:ext cx="8066088" cy="457200"/>
          </a:xfrm>
          <a:prstGeom prst="rect">
            <a:avLst/>
          </a:prstGeom>
          <a:noFill/>
          <a:ln w="9525">
            <a:noFill/>
            <a:miter lim="800000"/>
            <a:headEnd/>
            <a:tailEnd/>
          </a:ln>
          <a:effectLst/>
        </p:spPr>
        <p:txBody>
          <a:bodyPr>
            <a:spAutoFit/>
          </a:bodyPr>
          <a:lstStyle/>
          <a:p>
            <a:r>
              <a:rPr lang="zh-TW" altLang="en-US" sz="1200">
                <a:solidFill>
                  <a:srgbClr val="000000"/>
                </a:solidFill>
                <a:latin typeface="Times New Roman" charset="0"/>
                <a:ea typeface="標楷體" charset="0"/>
                <a:cs typeface="標楷體" charset="0"/>
              </a:rPr>
              <a:t>本簡報內容著作權為</a:t>
            </a:r>
            <a:r>
              <a:rPr lang="en-US" altLang="zh-TW" sz="1200">
                <a:solidFill>
                  <a:srgbClr val="000000"/>
                </a:solidFill>
                <a:latin typeface="Times New Roman" charset="0"/>
                <a:ea typeface="標楷體" charset="0"/>
                <a:cs typeface="標楷體" charset="0"/>
              </a:rPr>
              <a:t>NII</a:t>
            </a:r>
            <a:r>
              <a:rPr lang="zh-TW" altLang="en-US" sz="1200">
                <a:solidFill>
                  <a:srgbClr val="000000"/>
                </a:solidFill>
                <a:latin typeface="Times New Roman" charset="0"/>
                <a:ea typeface="標楷體" charset="0"/>
                <a:cs typeface="標楷體" charset="0"/>
              </a:rPr>
              <a:t>產業發展協進會所有，</a:t>
            </a:r>
            <a:br>
              <a:rPr lang="zh-TW" altLang="en-US" sz="1200">
                <a:solidFill>
                  <a:srgbClr val="000000"/>
                </a:solidFill>
                <a:latin typeface="Times New Roman" charset="0"/>
                <a:ea typeface="標楷體" charset="0"/>
                <a:cs typeface="標楷體" charset="0"/>
              </a:rPr>
            </a:br>
            <a:r>
              <a:rPr lang="zh-TW" altLang="en-US" sz="1200">
                <a:solidFill>
                  <a:srgbClr val="000000"/>
                </a:solidFill>
                <a:latin typeface="Times New Roman" charset="0"/>
                <a:ea typeface="標楷體" charset="0"/>
                <a:cs typeface="標楷體" charset="0"/>
              </a:rPr>
              <a:t>非經正式書面授權同意，不得將全部或部份內容，以任何形式變更、轉載、再製、散佈、出版、展示或傳播。</a:t>
            </a:r>
            <a:endParaRPr lang="zh-TW" altLang="en-US" sz="1800">
              <a:solidFill>
                <a:srgbClr val="000000"/>
              </a:solidFill>
              <a:latin typeface="Times New Roman" charset="0"/>
              <a:ea typeface="標楷體" charset="0"/>
              <a:cs typeface="標楷體" charset="0"/>
            </a:endParaRPr>
          </a:p>
        </p:txBody>
      </p:sp>
      <p:sp>
        <p:nvSpPr>
          <p:cNvPr id="144387" name="Rectangle 3"/>
          <p:cNvSpPr>
            <a:spLocks noGrp="1" noChangeArrowheads="1"/>
          </p:cNvSpPr>
          <p:nvPr>
            <p:ph type="subTitle" idx="1"/>
          </p:nvPr>
        </p:nvSpPr>
        <p:spPr>
          <a:xfrm>
            <a:off x="1371600" y="3962400"/>
            <a:ext cx="6400800" cy="1752600"/>
          </a:xfrm>
        </p:spPr>
        <p:txBody>
          <a:bodyPr/>
          <a:lstStyle>
            <a:lvl1pPr marL="0" indent="0" algn="ctr">
              <a:buFont typeface="Wingdings" pitchFamily="2" charset="2"/>
              <a:buNone/>
              <a:defRPr sz="2800"/>
            </a:lvl1pPr>
          </a:lstStyle>
          <a:p>
            <a:r>
              <a:rPr lang="zh-TW" altLang="en-US"/>
              <a:t>按一下以編輯母片副標題樣式</a:t>
            </a:r>
          </a:p>
        </p:txBody>
      </p:sp>
      <p:sp>
        <p:nvSpPr>
          <p:cNvPr id="144389" name="Rectangle 5"/>
          <p:cNvSpPr>
            <a:spLocks noGrp="1" noChangeArrowheads="1"/>
          </p:cNvSpPr>
          <p:nvPr>
            <p:ph type="ctrTitle"/>
          </p:nvPr>
        </p:nvSpPr>
        <p:spPr>
          <a:xfrm>
            <a:off x="685800" y="620713"/>
            <a:ext cx="7772400" cy="1470025"/>
          </a:xfrm>
          <a:effectLst/>
        </p:spPr>
        <p:txBody>
          <a:bodyPr tIns="45720" bIns="45720"/>
          <a:lstStyle>
            <a:lvl1pPr>
              <a:defRPr sz="4800" b="0">
                <a:solidFill>
                  <a:srgbClr val="000066"/>
                </a:solidFill>
              </a:defRPr>
            </a:lvl1pPr>
          </a:lstStyle>
          <a:p>
            <a:r>
              <a:rPr lang="zh-TW" altLang="en-US"/>
              <a:t>按一下以編輯母片標題樣式</a:t>
            </a:r>
          </a:p>
        </p:txBody>
      </p:sp>
      <p:sp>
        <p:nvSpPr>
          <p:cNvPr id="6" name="Rectangle 7"/>
          <p:cNvSpPr>
            <a:spLocks noGrp="1" noChangeArrowheads="1"/>
          </p:cNvSpPr>
          <p:nvPr>
            <p:ph type="sldNum" sz="quarter" idx="10"/>
          </p:nvPr>
        </p:nvSpPr>
        <p:spPr/>
        <p:txBody>
          <a:bodyPr/>
          <a:lstStyle>
            <a:lvl1pPr>
              <a:defRPr/>
            </a:lvl1pPr>
          </a:lstStyle>
          <a:p>
            <a:fld id="{49B4C77D-42E7-B443-A60E-CF58C144EA6E}" type="slidenum">
              <a:rPr lang="zh-TW" altLang="en-US"/>
              <a:pPr/>
              <a:t>‹#›</a:t>
            </a:fld>
            <a:endParaRPr lang="en-US" altLang="zh-TW"/>
          </a:p>
        </p:txBody>
      </p:sp>
    </p:spTree>
    <p:extLst>
      <p:ext uri="{BB962C8B-B14F-4D97-AF65-F5344CB8AC3E}">
        <p14:creationId xmlns:p14="http://schemas.microsoft.com/office/powerpoint/2010/main" val="2063056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67525" y="115888"/>
            <a:ext cx="2276475" cy="6192837"/>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34925" y="115888"/>
            <a:ext cx="6680200" cy="61928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9"/>
          <p:cNvSpPr>
            <a:spLocks noGrp="1" noChangeArrowheads="1"/>
          </p:cNvSpPr>
          <p:nvPr>
            <p:ph type="sldNum" sz="quarter" idx="10"/>
          </p:nvPr>
        </p:nvSpPr>
        <p:spPr>
          <a:ln/>
        </p:spPr>
        <p:txBody>
          <a:bodyPr/>
          <a:lstStyle>
            <a:lvl1pPr>
              <a:defRPr/>
            </a:lvl1pPr>
          </a:lstStyle>
          <a:p>
            <a:fld id="{2DAE2A27-72E4-8742-95E0-2AF3D06E6F54}" type="slidenum">
              <a:rPr lang="zh-TW" altLang="en-US"/>
              <a:pPr/>
              <a:t>‹#›</a:t>
            </a:fld>
            <a:endParaRPr lang="en-US" altLang="zh-TW"/>
          </a:p>
        </p:txBody>
      </p:sp>
    </p:spTree>
    <p:extLst>
      <p:ext uri="{BB962C8B-B14F-4D97-AF65-F5344CB8AC3E}">
        <p14:creationId xmlns:p14="http://schemas.microsoft.com/office/powerpoint/2010/main" val="159841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277813"/>
            <a:ext cx="8229600" cy="1139825"/>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57200" y="1600200"/>
            <a:ext cx="8229600" cy="4530725"/>
          </a:xfrm>
        </p:spPr>
        <p:txBody>
          <a:bodyPr/>
          <a:lstStyle/>
          <a:p>
            <a:pPr lvl="0"/>
            <a:endParaRPr lang="zh-TW" altLang="en-US" noProof="0" smtClean="0"/>
          </a:p>
        </p:txBody>
      </p:sp>
      <p:sp>
        <p:nvSpPr>
          <p:cNvPr id="4" name="Rectangle 9"/>
          <p:cNvSpPr>
            <a:spLocks noGrp="1" noChangeArrowheads="1"/>
          </p:cNvSpPr>
          <p:nvPr>
            <p:ph type="sldNum" sz="quarter" idx="10"/>
          </p:nvPr>
        </p:nvSpPr>
        <p:spPr>
          <a:ln/>
        </p:spPr>
        <p:txBody>
          <a:bodyPr/>
          <a:lstStyle>
            <a:lvl1pPr>
              <a:defRPr/>
            </a:lvl1pPr>
          </a:lstStyle>
          <a:p>
            <a:fld id="{7AB40B67-DBD8-3D43-9BCB-E446D88BEC4A}" type="slidenum">
              <a:rPr lang="zh-TW" altLang="en-US"/>
              <a:pPr/>
              <a:t>‹#›</a:t>
            </a:fld>
            <a:endParaRPr lang="en-US" altLang="zh-TW"/>
          </a:p>
        </p:txBody>
      </p:sp>
    </p:spTree>
    <p:extLst>
      <p:ext uri="{BB962C8B-B14F-4D97-AF65-F5344CB8AC3E}">
        <p14:creationId xmlns:p14="http://schemas.microsoft.com/office/powerpoint/2010/main" val="2839781470"/>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9"/>
          <p:cNvSpPr>
            <a:spLocks noGrp="1" noChangeArrowheads="1"/>
          </p:cNvSpPr>
          <p:nvPr>
            <p:ph type="sldNum" sz="quarter" idx="10"/>
          </p:nvPr>
        </p:nvSpPr>
        <p:spPr>
          <a:ln/>
        </p:spPr>
        <p:txBody>
          <a:bodyPr/>
          <a:lstStyle>
            <a:lvl1pPr>
              <a:defRPr/>
            </a:lvl1pPr>
          </a:lstStyle>
          <a:p>
            <a:fld id="{983A9C9D-D6A9-2945-8B5D-248A11025B38}" type="slidenum">
              <a:rPr lang="zh-TW" altLang="en-US"/>
              <a:pPr/>
              <a:t>‹#›</a:t>
            </a:fld>
            <a:endParaRPr lang="en-US" altLang="zh-TW"/>
          </a:p>
        </p:txBody>
      </p:sp>
    </p:spTree>
    <p:extLst>
      <p:ext uri="{BB962C8B-B14F-4D97-AF65-F5344CB8AC3E}">
        <p14:creationId xmlns:p14="http://schemas.microsoft.com/office/powerpoint/2010/main" val="1389475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9"/>
          <p:cNvSpPr>
            <a:spLocks noGrp="1" noChangeArrowheads="1"/>
          </p:cNvSpPr>
          <p:nvPr>
            <p:ph type="sldNum" sz="quarter" idx="10"/>
          </p:nvPr>
        </p:nvSpPr>
        <p:spPr>
          <a:ln/>
        </p:spPr>
        <p:txBody>
          <a:bodyPr/>
          <a:lstStyle>
            <a:lvl1pPr>
              <a:defRPr/>
            </a:lvl1pPr>
          </a:lstStyle>
          <a:p>
            <a:fld id="{48155646-3700-904C-BA24-FCA6677CC608}" type="slidenum">
              <a:rPr lang="zh-TW" altLang="en-US"/>
              <a:pPr/>
              <a:t>‹#›</a:t>
            </a:fld>
            <a:endParaRPr lang="en-US" altLang="zh-TW"/>
          </a:p>
        </p:txBody>
      </p:sp>
    </p:spTree>
    <p:extLst>
      <p:ext uri="{BB962C8B-B14F-4D97-AF65-F5344CB8AC3E}">
        <p14:creationId xmlns:p14="http://schemas.microsoft.com/office/powerpoint/2010/main" val="3465008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250825" y="1196975"/>
            <a:ext cx="4208463"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11688" y="1196975"/>
            <a:ext cx="4208462"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9"/>
          <p:cNvSpPr>
            <a:spLocks noGrp="1" noChangeArrowheads="1"/>
          </p:cNvSpPr>
          <p:nvPr>
            <p:ph type="sldNum" sz="quarter" idx="10"/>
          </p:nvPr>
        </p:nvSpPr>
        <p:spPr>
          <a:ln/>
        </p:spPr>
        <p:txBody>
          <a:bodyPr/>
          <a:lstStyle>
            <a:lvl1pPr>
              <a:defRPr/>
            </a:lvl1pPr>
          </a:lstStyle>
          <a:p>
            <a:fld id="{A914B240-1A35-C241-9104-3308963182E6}" type="slidenum">
              <a:rPr lang="zh-TW" altLang="en-US"/>
              <a:pPr/>
              <a:t>‹#›</a:t>
            </a:fld>
            <a:endParaRPr lang="en-US" altLang="zh-TW"/>
          </a:p>
        </p:txBody>
      </p:sp>
    </p:spTree>
    <p:extLst>
      <p:ext uri="{BB962C8B-B14F-4D97-AF65-F5344CB8AC3E}">
        <p14:creationId xmlns:p14="http://schemas.microsoft.com/office/powerpoint/2010/main" val="952140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9"/>
          <p:cNvSpPr>
            <a:spLocks noGrp="1" noChangeArrowheads="1"/>
          </p:cNvSpPr>
          <p:nvPr>
            <p:ph type="sldNum" sz="quarter" idx="10"/>
          </p:nvPr>
        </p:nvSpPr>
        <p:spPr>
          <a:ln/>
        </p:spPr>
        <p:txBody>
          <a:bodyPr/>
          <a:lstStyle>
            <a:lvl1pPr>
              <a:defRPr/>
            </a:lvl1pPr>
          </a:lstStyle>
          <a:p>
            <a:fld id="{3DA85C3E-2490-7A45-9654-A447FDF66AA5}" type="slidenum">
              <a:rPr lang="zh-TW" altLang="en-US"/>
              <a:pPr/>
              <a:t>‹#›</a:t>
            </a:fld>
            <a:endParaRPr lang="en-US" altLang="zh-TW"/>
          </a:p>
        </p:txBody>
      </p:sp>
    </p:spTree>
    <p:extLst>
      <p:ext uri="{BB962C8B-B14F-4D97-AF65-F5344CB8AC3E}">
        <p14:creationId xmlns:p14="http://schemas.microsoft.com/office/powerpoint/2010/main" val="24956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fld id="{4EAACB48-818A-EE4F-AE1C-21F33AACD85A}" type="slidenum">
              <a:rPr lang="zh-TW" altLang="en-US"/>
              <a:pPr/>
              <a:t>‹#›</a:t>
            </a:fld>
            <a:endParaRPr lang="en-US" altLang="zh-TW"/>
          </a:p>
        </p:txBody>
      </p:sp>
    </p:spTree>
    <p:extLst>
      <p:ext uri="{BB962C8B-B14F-4D97-AF65-F5344CB8AC3E}">
        <p14:creationId xmlns:p14="http://schemas.microsoft.com/office/powerpoint/2010/main" val="1429079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9"/>
          <p:cNvSpPr>
            <a:spLocks noGrp="1" noChangeArrowheads="1"/>
          </p:cNvSpPr>
          <p:nvPr>
            <p:ph type="sldNum" sz="quarter" idx="10"/>
          </p:nvPr>
        </p:nvSpPr>
        <p:spPr>
          <a:ln/>
        </p:spPr>
        <p:txBody>
          <a:bodyPr/>
          <a:lstStyle>
            <a:lvl1pPr>
              <a:defRPr/>
            </a:lvl1pPr>
          </a:lstStyle>
          <a:p>
            <a:fld id="{2661B984-2113-344B-AFB1-45B4731148A4}" type="slidenum">
              <a:rPr lang="zh-TW" altLang="en-US"/>
              <a:pPr/>
              <a:t>‹#›</a:t>
            </a:fld>
            <a:endParaRPr lang="en-US" altLang="zh-TW"/>
          </a:p>
        </p:txBody>
      </p:sp>
    </p:spTree>
    <p:extLst>
      <p:ext uri="{BB962C8B-B14F-4D97-AF65-F5344CB8AC3E}">
        <p14:creationId xmlns:p14="http://schemas.microsoft.com/office/powerpoint/2010/main" val="460478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9"/>
          <p:cNvSpPr>
            <a:spLocks noGrp="1" noChangeArrowheads="1"/>
          </p:cNvSpPr>
          <p:nvPr>
            <p:ph type="sldNum" sz="quarter" idx="10"/>
          </p:nvPr>
        </p:nvSpPr>
        <p:spPr>
          <a:ln/>
        </p:spPr>
        <p:txBody>
          <a:bodyPr/>
          <a:lstStyle>
            <a:lvl1pPr>
              <a:defRPr/>
            </a:lvl1pPr>
          </a:lstStyle>
          <a:p>
            <a:fld id="{AF33A8A5-DB39-1143-9477-02DF8D514C5B}" type="slidenum">
              <a:rPr lang="zh-TW" altLang="en-US"/>
              <a:pPr/>
              <a:t>‹#›</a:t>
            </a:fld>
            <a:endParaRPr lang="en-US" altLang="zh-TW"/>
          </a:p>
        </p:txBody>
      </p:sp>
    </p:spTree>
    <p:extLst>
      <p:ext uri="{BB962C8B-B14F-4D97-AF65-F5344CB8AC3E}">
        <p14:creationId xmlns:p14="http://schemas.microsoft.com/office/powerpoint/2010/main" val="306781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9"/>
          <p:cNvSpPr>
            <a:spLocks noGrp="1" noChangeArrowheads="1"/>
          </p:cNvSpPr>
          <p:nvPr>
            <p:ph type="sldNum" sz="quarter" idx="10"/>
          </p:nvPr>
        </p:nvSpPr>
        <p:spPr>
          <a:ln/>
        </p:spPr>
        <p:txBody>
          <a:bodyPr/>
          <a:lstStyle>
            <a:lvl1pPr>
              <a:defRPr/>
            </a:lvl1pPr>
          </a:lstStyle>
          <a:p>
            <a:fld id="{DA961B96-B8CC-3D4A-88DF-41698BFC6FB1}" type="slidenum">
              <a:rPr lang="zh-TW" altLang="en-US"/>
              <a:pPr/>
              <a:t>‹#›</a:t>
            </a:fld>
            <a:endParaRPr lang="en-US" altLang="zh-TW"/>
          </a:p>
        </p:txBody>
      </p:sp>
    </p:spTree>
    <p:extLst>
      <p:ext uri="{BB962C8B-B14F-4D97-AF65-F5344CB8AC3E}">
        <p14:creationId xmlns:p14="http://schemas.microsoft.com/office/powerpoint/2010/main" val="35641597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1_본문"/>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auto">
          <a:xfrm>
            <a:off x="250825" y="1196975"/>
            <a:ext cx="8569325"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endParaRPr lang="zh-TW" altLang="en-US"/>
          </a:p>
        </p:txBody>
      </p:sp>
      <p:pic>
        <p:nvPicPr>
          <p:cNvPr id="1028" name="Picture 4" descr="1_본문_ba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지구빼다"/>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426450" y="53975"/>
            <a:ext cx="49530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66" name="Rectangle 6"/>
          <p:cNvSpPr>
            <a:spLocks noGrp="1" noChangeArrowheads="1"/>
          </p:cNvSpPr>
          <p:nvPr>
            <p:ph type="title"/>
          </p:nvPr>
        </p:nvSpPr>
        <p:spPr bwMode="auto">
          <a:xfrm>
            <a:off x="34925" y="115888"/>
            <a:ext cx="9109075" cy="901700"/>
          </a:xfrm>
          <a:prstGeom prst="rect">
            <a:avLst/>
          </a:prstGeom>
          <a:noFill/>
          <a:ln w="9525">
            <a:noFill/>
            <a:miter lim="800000"/>
            <a:headEnd/>
            <a:tailEnd/>
          </a:ln>
          <a:effectLst>
            <a:outerShdw dist="35921" dir="2700000" algn="ctr" rotWithShape="0">
              <a:schemeClr val="bg2">
                <a:alpha val="50000"/>
              </a:schemeClr>
            </a:outerShdw>
          </a:effectLst>
        </p:spPr>
        <p:txBody>
          <a:bodyPr vert="horz" wrap="square" lIns="91440" tIns="46800" rIns="91440" bIns="0" numCol="1" anchor="ctr" anchorCtr="0" compatLnSpc="1">
            <a:prstTxWarp prst="textNoShape">
              <a:avLst/>
            </a:prstTxWarp>
          </a:bodyPr>
          <a:lstStyle/>
          <a:p>
            <a:pPr lvl="0"/>
            <a:r>
              <a:rPr lang="zh-TW" altLang="en-US" smtClean="0"/>
              <a:t>按一下以編輯母片標題樣式</a:t>
            </a:r>
            <a:endParaRPr lang="ko-KR" altLang="en-US" smtClean="0"/>
          </a:p>
        </p:txBody>
      </p:sp>
      <p:sp>
        <p:nvSpPr>
          <p:cNvPr id="143368" name="Rectangle 8"/>
          <p:cNvSpPr>
            <a:spLocks noChangeArrowheads="1"/>
          </p:cNvSpPr>
          <p:nvPr userDrawn="1"/>
        </p:nvSpPr>
        <p:spPr bwMode="auto">
          <a:xfrm>
            <a:off x="250825" y="6400800"/>
            <a:ext cx="8066088" cy="457200"/>
          </a:xfrm>
          <a:prstGeom prst="rect">
            <a:avLst/>
          </a:prstGeom>
          <a:noFill/>
          <a:ln w="9525">
            <a:noFill/>
            <a:miter lim="800000"/>
            <a:headEnd/>
            <a:tailEnd/>
          </a:ln>
          <a:effectLst/>
        </p:spPr>
        <p:txBody>
          <a:bodyPr>
            <a:spAutoFit/>
          </a:bodyPr>
          <a:lstStyle/>
          <a:p>
            <a:r>
              <a:rPr lang="zh-TW" altLang="en-US" sz="1200">
                <a:solidFill>
                  <a:srgbClr val="000000"/>
                </a:solidFill>
                <a:latin typeface="Times New Roman" charset="0"/>
                <a:ea typeface="標楷體" charset="0"/>
                <a:cs typeface="標楷體" charset="0"/>
              </a:rPr>
              <a:t>本簡報內容著作權為</a:t>
            </a:r>
            <a:r>
              <a:rPr lang="en-US" altLang="zh-TW" sz="1200">
                <a:solidFill>
                  <a:srgbClr val="000000"/>
                </a:solidFill>
                <a:latin typeface="Times New Roman" charset="0"/>
                <a:ea typeface="標楷體" charset="0"/>
                <a:cs typeface="標楷體" charset="0"/>
              </a:rPr>
              <a:t>NII</a:t>
            </a:r>
            <a:r>
              <a:rPr lang="zh-TW" altLang="en-US" sz="1200">
                <a:solidFill>
                  <a:srgbClr val="000000"/>
                </a:solidFill>
                <a:latin typeface="Times New Roman" charset="0"/>
                <a:ea typeface="標楷體" charset="0"/>
                <a:cs typeface="標楷體" charset="0"/>
              </a:rPr>
              <a:t>產業發展協進會所有，</a:t>
            </a:r>
            <a:br>
              <a:rPr lang="zh-TW" altLang="en-US" sz="1200">
                <a:solidFill>
                  <a:srgbClr val="000000"/>
                </a:solidFill>
                <a:latin typeface="Times New Roman" charset="0"/>
                <a:ea typeface="標楷體" charset="0"/>
                <a:cs typeface="標楷體" charset="0"/>
              </a:rPr>
            </a:br>
            <a:r>
              <a:rPr lang="zh-TW" altLang="en-US" sz="1200">
                <a:solidFill>
                  <a:srgbClr val="000000"/>
                </a:solidFill>
                <a:latin typeface="Times New Roman" charset="0"/>
                <a:ea typeface="標楷體" charset="0"/>
                <a:cs typeface="標楷體" charset="0"/>
              </a:rPr>
              <a:t>非經正式書面授權同意，不得將全部或部份內容，以任何形式變更、轉載、再製、散佈、出版、展示或傳播。</a:t>
            </a:r>
            <a:endParaRPr lang="zh-TW" altLang="en-US" sz="1800">
              <a:solidFill>
                <a:srgbClr val="000000"/>
              </a:solidFill>
              <a:latin typeface="Times New Roman" charset="0"/>
              <a:ea typeface="標楷體" charset="0"/>
              <a:cs typeface="標楷體" charset="0"/>
            </a:endParaRPr>
          </a:p>
        </p:txBody>
      </p:sp>
      <p:sp>
        <p:nvSpPr>
          <p:cNvPr id="143369" name="Rectangle 9"/>
          <p:cNvSpPr>
            <a:spLocks noGrp="1" noChangeArrowheads="1"/>
          </p:cNvSpPr>
          <p:nvPr>
            <p:ph type="sldNum" sz="quarter" idx="4"/>
          </p:nvPr>
        </p:nvSpPr>
        <p:spPr bwMode="auto">
          <a:xfrm>
            <a:off x="6877050" y="6553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charset="0"/>
                <a:ea typeface="標楷體" charset="0"/>
                <a:cs typeface="標楷體" charset="0"/>
              </a:defRPr>
            </a:lvl1pPr>
          </a:lstStyle>
          <a:p>
            <a:fld id="{646372CD-F308-344D-83F9-D9A9BDA6055F}" type="slidenum">
              <a:rPr lang="zh-TW" altLang="en-US"/>
              <a:pPr/>
              <a:t>‹#›</a:t>
            </a:fld>
            <a:endParaRPr lang="en-US" altLang="zh-TW"/>
          </a:p>
        </p:txBody>
      </p:sp>
    </p:spTree>
  </p:cSld>
  <p:clrMap bg1="lt1" tx1="dk1" bg2="lt2" tx2="dk2" accent1="accent1" accent2="accent2" accent3="accent3" accent4="accent4" accent5="accent5" accent6="accent6" hlink="hlink" folHlink="folHlink"/>
  <p:sldLayoutIdLst>
    <p:sldLayoutId id="2147483814"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ftr="0" dt="0"/>
  <p:txStyles>
    <p:titleStyle>
      <a:lvl1pPr algn="ctr" rtl="0" eaLnBrk="0" fontAlgn="base" latinLnBrk="1" hangingPunct="0">
        <a:spcBef>
          <a:spcPct val="0"/>
        </a:spcBef>
        <a:spcAft>
          <a:spcPct val="0"/>
        </a:spcAft>
        <a:defRPr kumimoji="1" sz="4400" b="1">
          <a:solidFill>
            <a:schemeClr val="bg1"/>
          </a:solidFill>
          <a:latin typeface="+mj-lt"/>
          <a:ea typeface="+mj-ea"/>
          <a:cs typeface="標楷體" charset="0"/>
        </a:defRPr>
      </a:lvl1pPr>
      <a:lvl2pPr algn="ctr" rtl="0" eaLnBrk="0" fontAlgn="base" latinLnBrk="1" hangingPunct="0">
        <a:spcBef>
          <a:spcPct val="0"/>
        </a:spcBef>
        <a:spcAft>
          <a:spcPct val="0"/>
        </a:spcAft>
        <a:defRPr kumimoji="1" sz="4400" b="1">
          <a:solidFill>
            <a:schemeClr val="bg1"/>
          </a:solidFill>
          <a:latin typeface="Times New Roman" pitchFamily="18" charset="0"/>
          <a:ea typeface="標楷體" pitchFamily="65" charset="-120"/>
          <a:cs typeface="標楷體" charset="0"/>
        </a:defRPr>
      </a:lvl2pPr>
      <a:lvl3pPr algn="ctr" rtl="0" eaLnBrk="0" fontAlgn="base" latinLnBrk="1" hangingPunct="0">
        <a:spcBef>
          <a:spcPct val="0"/>
        </a:spcBef>
        <a:spcAft>
          <a:spcPct val="0"/>
        </a:spcAft>
        <a:defRPr kumimoji="1" sz="4400" b="1">
          <a:solidFill>
            <a:schemeClr val="bg1"/>
          </a:solidFill>
          <a:latin typeface="Times New Roman" pitchFamily="18" charset="0"/>
          <a:ea typeface="標楷體" pitchFamily="65" charset="-120"/>
          <a:cs typeface="標楷體" charset="0"/>
        </a:defRPr>
      </a:lvl3pPr>
      <a:lvl4pPr algn="ctr" rtl="0" eaLnBrk="0" fontAlgn="base" latinLnBrk="1" hangingPunct="0">
        <a:spcBef>
          <a:spcPct val="0"/>
        </a:spcBef>
        <a:spcAft>
          <a:spcPct val="0"/>
        </a:spcAft>
        <a:defRPr kumimoji="1" sz="4400" b="1">
          <a:solidFill>
            <a:schemeClr val="bg1"/>
          </a:solidFill>
          <a:latin typeface="Times New Roman" pitchFamily="18" charset="0"/>
          <a:ea typeface="標楷體" pitchFamily="65" charset="-120"/>
          <a:cs typeface="標楷體" charset="0"/>
        </a:defRPr>
      </a:lvl4pPr>
      <a:lvl5pPr algn="ctr" rtl="0" eaLnBrk="0" fontAlgn="base" latinLnBrk="1" hangingPunct="0">
        <a:spcBef>
          <a:spcPct val="0"/>
        </a:spcBef>
        <a:spcAft>
          <a:spcPct val="0"/>
        </a:spcAft>
        <a:defRPr kumimoji="1" sz="4400" b="1">
          <a:solidFill>
            <a:schemeClr val="bg1"/>
          </a:solidFill>
          <a:latin typeface="Times New Roman" pitchFamily="18" charset="0"/>
          <a:ea typeface="標楷體" pitchFamily="65" charset="-120"/>
          <a:cs typeface="標楷體" charset="0"/>
        </a:defRPr>
      </a:lvl5pPr>
      <a:lvl6pPr marL="457200" algn="ctr" rtl="0" fontAlgn="base" latinLnBrk="1">
        <a:spcBef>
          <a:spcPct val="0"/>
        </a:spcBef>
        <a:spcAft>
          <a:spcPct val="0"/>
        </a:spcAft>
        <a:defRPr kumimoji="1" sz="4400" b="1">
          <a:solidFill>
            <a:schemeClr val="bg1"/>
          </a:solidFill>
          <a:latin typeface="Times New Roman" pitchFamily="18" charset="0"/>
          <a:ea typeface="標楷體" pitchFamily="65" charset="-120"/>
        </a:defRPr>
      </a:lvl6pPr>
      <a:lvl7pPr marL="914400" algn="ctr" rtl="0" fontAlgn="base" latinLnBrk="1">
        <a:spcBef>
          <a:spcPct val="0"/>
        </a:spcBef>
        <a:spcAft>
          <a:spcPct val="0"/>
        </a:spcAft>
        <a:defRPr kumimoji="1" sz="4400" b="1">
          <a:solidFill>
            <a:schemeClr val="bg1"/>
          </a:solidFill>
          <a:latin typeface="Times New Roman" pitchFamily="18" charset="0"/>
          <a:ea typeface="標楷體" pitchFamily="65" charset="-120"/>
        </a:defRPr>
      </a:lvl7pPr>
      <a:lvl8pPr marL="1371600" algn="ctr" rtl="0" fontAlgn="base" latinLnBrk="1">
        <a:spcBef>
          <a:spcPct val="0"/>
        </a:spcBef>
        <a:spcAft>
          <a:spcPct val="0"/>
        </a:spcAft>
        <a:defRPr kumimoji="1" sz="4400" b="1">
          <a:solidFill>
            <a:schemeClr val="bg1"/>
          </a:solidFill>
          <a:latin typeface="Times New Roman" pitchFamily="18" charset="0"/>
          <a:ea typeface="標楷體" pitchFamily="65" charset="-120"/>
        </a:defRPr>
      </a:lvl8pPr>
      <a:lvl9pPr marL="1828800" algn="ctr" rtl="0" fontAlgn="base" latinLnBrk="1">
        <a:spcBef>
          <a:spcPct val="0"/>
        </a:spcBef>
        <a:spcAft>
          <a:spcPct val="0"/>
        </a:spcAft>
        <a:defRPr kumimoji="1" sz="4400" b="1">
          <a:solidFill>
            <a:schemeClr val="bg1"/>
          </a:solidFill>
          <a:latin typeface="Times New Roman" pitchFamily="18" charset="0"/>
          <a:ea typeface="標楷體" pitchFamily="65" charset="-120"/>
        </a:defRPr>
      </a:lvl9pPr>
    </p:titleStyle>
    <p:bodyStyle>
      <a:lvl1pPr marL="342900" indent="-342900" algn="l" rtl="0" eaLnBrk="0" fontAlgn="base" latinLnBrk="1" hangingPunct="0">
        <a:spcBef>
          <a:spcPct val="20000"/>
        </a:spcBef>
        <a:spcAft>
          <a:spcPct val="0"/>
        </a:spcAft>
        <a:buClr>
          <a:srgbClr val="000066"/>
        </a:buClr>
        <a:buSzPct val="80000"/>
        <a:buFont typeface="Wingdings" charset="0"/>
        <a:buChar char="n"/>
        <a:defRPr kumimoji="1" sz="3200">
          <a:solidFill>
            <a:schemeClr val="tx1"/>
          </a:solidFill>
          <a:latin typeface="+mn-lt"/>
          <a:ea typeface="+mn-ea"/>
          <a:cs typeface="標楷體" charset="0"/>
        </a:defRPr>
      </a:lvl1pPr>
      <a:lvl2pPr marL="742950" indent="-285750" algn="l" rtl="0" eaLnBrk="0" fontAlgn="base" latinLnBrk="1" hangingPunct="0">
        <a:spcBef>
          <a:spcPct val="20000"/>
        </a:spcBef>
        <a:spcAft>
          <a:spcPct val="0"/>
        </a:spcAft>
        <a:buClr>
          <a:srgbClr val="333399"/>
        </a:buClr>
        <a:buSzPct val="80000"/>
        <a:buFont typeface="Wingdings" charset="0"/>
        <a:buChar char="l"/>
        <a:defRPr kumimoji="1" sz="2800">
          <a:solidFill>
            <a:schemeClr val="tx1"/>
          </a:solidFill>
          <a:latin typeface="+mn-lt"/>
          <a:ea typeface="+mn-ea"/>
          <a:cs typeface="標楷體" charset="0"/>
        </a:defRPr>
      </a:lvl2pPr>
      <a:lvl3pPr marL="1143000" indent="-228600" algn="l" rtl="0" eaLnBrk="0" fontAlgn="base" latinLnBrk="1" hangingPunct="0">
        <a:spcBef>
          <a:spcPct val="20000"/>
        </a:spcBef>
        <a:spcAft>
          <a:spcPct val="0"/>
        </a:spcAft>
        <a:buClr>
          <a:srgbClr val="3333CC"/>
        </a:buClr>
        <a:buFont typeface="Times New Roman" charset="0"/>
        <a:buChar char="–"/>
        <a:defRPr kumimoji="1" sz="2400">
          <a:solidFill>
            <a:schemeClr val="tx1"/>
          </a:solidFill>
          <a:latin typeface="+mn-lt"/>
          <a:ea typeface="+mn-ea"/>
          <a:cs typeface="標楷體" charset="0"/>
        </a:defRPr>
      </a:lvl3pPr>
      <a:lvl4pPr marL="1600200" indent="-228600" algn="l" rtl="0" eaLnBrk="0" fontAlgn="base" latinLnBrk="1" hangingPunct="0">
        <a:spcBef>
          <a:spcPct val="20000"/>
        </a:spcBef>
        <a:spcAft>
          <a:spcPct val="0"/>
        </a:spcAft>
        <a:buClr>
          <a:schemeClr val="tx1"/>
        </a:buClr>
        <a:buSzPct val="70000"/>
        <a:buFont typeface="Wingdings" charset="0"/>
        <a:defRPr kumimoji="1" sz="2000">
          <a:solidFill>
            <a:schemeClr val="tx1"/>
          </a:solidFill>
          <a:latin typeface="+mn-lt"/>
          <a:ea typeface="+mn-ea"/>
          <a:cs typeface="標楷體" charset="0"/>
        </a:defRPr>
      </a:lvl4pPr>
      <a:lvl5pPr marL="2057400" indent="-228600" algn="l" rtl="0" eaLnBrk="0" fontAlgn="base" latinLnBrk="1" hangingPunct="0">
        <a:spcBef>
          <a:spcPct val="20000"/>
        </a:spcBef>
        <a:spcAft>
          <a:spcPct val="0"/>
        </a:spcAft>
        <a:buSzPct val="115000"/>
        <a:buChar char="•"/>
        <a:defRPr kumimoji="1" sz="2000">
          <a:solidFill>
            <a:schemeClr val="tx1"/>
          </a:solidFill>
          <a:latin typeface="+mn-lt"/>
          <a:ea typeface="新細明體" pitchFamily="18" charset="-120"/>
          <a:cs typeface="新細明體" charset="0"/>
        </a:defRPr>
      </a:lvl5pPr>
      <a:lvl6pPr marL="2514600" indent="-228600" algn="l" rtl="0" fontAlgn="base" latinLnBrk="1">
        <a:spcBef>
          <a:spcPct val="20000"/>
        </a:spcBef>
        <a:spcAft>
          <a:spcPct val="0"/>
        </a:spcAft>
        <a:buSzPct val="115000"/>
        <a:buChar char="•"/>
        <a:defRPr kumimoji="1" sz="2000">
          <a:solidFill>
            <a:schemeClr val="tx1"/>
          </a:solidFill>
          <a:latin typeface="+mn-lt"/>
          <a:ea typeface="新細明體" pitchFamily="18" charset="-120"/>
        </a:defRPr>
      </a:lvl6pPr>
      <a:lvl7pPr marL="2971800" indent="-228600" algn="l" rtl="0" fontAlgn="base" latinLnBrk="1">
        <a:spcBef>
          <a:spcPct val="20000"/>
        </a:spcBef>
        <a:spcAft>
          <a:spcPct val="0"/>
        </a:spcAft>
        <a:buSzPct val="115000"/>
        <a:buChar char="•"/>
        <a:defRPr kumimoji="1" sz="2000">
          <a:solidFill>
            <a:schemeClr val="tx1"/>
          </a:solidFill>
          <a:latin typeface="+mn-lt"/>
          <a:ea typeface="新細明體" pitchFamily="18" charset="-120"/>
        </a:defRPr>
      </a:lvl7pPr>
      <a:lvl8pPr marL="3429000" indent="-228600" algn="l" rtl="0" fontAlgn="base" latinLnBrk="1">
        <a:spcBef>
          <a:spcPct val="20000"/>
        </a:spcBef>
        <a:spcAft>
          <a:spcPct val="0"/>
        </a:spcAft>
        <a:buSzPct val="115000"/>
        <a:buChar char="•"/>
        <a:defRPr kumimoji="1" sz="2000">
          <a:solidFill>
            <a:schemeClr val="tx1"/>
          </a:solidFill>
          <a:latin typeface="+mn-lt"/>
          <a:ea typeface="新細明體" pitchFamily="18" charset="-120"/>
        </a:defRPr>
      </a:lvl8pPr>
      <a:lvl9pPr marL="3886200" indent="-228600" algn="l" rtl="0" fontAlgn="base" latinLnBrk="1">
        <a:spcBef>
          <a:spcPct val="20000"/>
        </a:spcBef>
        <a:spcAft>
          <a:spcPct val="0"/>
        </a:spcAft>
        <a:buSzPct val="115000"/>
        <a:buChar char="•"/>
        <a:defRPr kumimoji="1" sz="2000">
          <a:solidFill>
            <a:schemeClr val="tx1"/>
          </a:solidFill>
          <a:latin typeface="+mn-lt"/>
          <a:ea typeface="新細明體" pitchFamily="18" charset="-12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hyperlink" Target="http://www.isaca.or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ctrTitle"/>
          </p:nvPr>
        </p:nvSpPr>
        <p:spPr>
          <a:effectLst>
            <a:outerShdw dist="35921" dir="2700000" algn="ctr" rotWithShape="0">
              <a:schemeClr val="bg2">
                <a:alpha val="50000"/>
              </a:schemeClr>
            </a:outerShdw>
          </a:effectLst>
        </p:spPr>
        <p:txBody>
          <a:bodyPr/>
          <a:lstStyle/>
          <a:p>
            <a:pPr eaLnBrk="1" hangingPunct="1">
              <a:defRPr/>
            </a:pPr>
            <a:r>
              <a:rPr lang="zh-TW" altLang="zh-TW"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mj-cs"/>
              </a:rPr>
              <a:t>個資管理制度稽核</a:t>
            </a:r>
            <a:r>
              <a:rPr lang="en-US" altLang="zh-TW"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mj-cs"/>
              </a:rPr>
              <a:t/>
            </a:r>
            <a:br>
              <a:rPr lang="en-US" altLang="zh-TW"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mj-cs"/>
              </a:rPr>
            </a:br>
            <a:r>
              <a:rPr lang="zh-TW" altLang="en-US"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mj-cs"/>
              </a:rPr>
              <a:t>教育訓練</a:t>
            </a:r>
          </a:p>
        </p:txBody>
      </p:sp>
      <p:sp>
        <p:nvSpPr>
          <p:cNvPr id="3076" name="Rectangle 6"/>
          <p:cNvSpPr>
            <a:spLocks noChangeArrowheads="1"/>
          </p:cNvSpPr>
          <p:nvPr/>
        </p:nvSpPr>
        <p:spPr bwMode="auto">
          <a:xfrm>
            <a:off x="2895600" y="4797425"/>
            <a:ext cx="62484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latinLnBrk="1">
              <a:spcBef>
                <a:spcPct val="20000"/>
              </a:spcBef>
              <a:buClr>
                <a:srgbClr val="000066"/>
              </a:buClr>
              <a:buSzPct val="80000"/>
              <a:buFont typeface="Wingdings" charset="0"/>
              <a:buNone/>
            </a:pPr>
            <a:r>
              <a:rPr lang="en-US" altLang="zh-TW" sz="2400">
                <a:solidFill>
                  <a:srgbClr val="000066"/>
                </a:solidFill>
                <a:latin typeface="Times New Roman" charset="0"/>
                <a:ea typeface="標楷體" charset="0"/>
                <a:cs typeface="標楷體" charset="0"/>
              </a:rPr>
              <a:t>NII</a:t>
            </a:r>
            <a:r>
              <a:rPr lang="zh-TW" altLang="en-US" sz="2400">
                <a:solidFill>
                  <a:srgbClr val="000066"/>
                </a:solidFill>
                <a:latin typeface="Times New Roman" charset="0"/>
                <a:ea typeface="標楷體" charset="0"/>
                <a:cs typeface="標楷體" charset="0"/>
              </a:rPr>
              <a:t>產業發展協進會</a:t>
            </a:r>
            <a:endParaRPr lang="en-US" altLang="zh-TW" sz="2400">
              <a:solidFill>
                <a:srgbClr val="000066"/>
              </a:solidFill>
              <a:latin typeface="Times New Roman" charset="0"/>
              <a:ea typeface="標楷體" charset="0"/>
              <a:cs typeface="標楷體" charset="0"/>
            </a:endParaRPr>
          </a:p>
          <a:p>
            <a:pPr algn="ctr" latinLnBrk="1">
              <a:spcBef>
                <a:spcPct val="20000"/>
              </a:spcBef>
              <a:buClr>
                <a:srgbClr val="000066"/>
              </a:buClr>
              <a:buSzPct val="80000"/>
              <a:buFont typeface="Wingdings" charset="0"/>
              <a:buNone/>
            </a:pPr>
            <a:r>
              <a:rPr lang="zh-TW" altLang="en-US" sz="2400">
                <a:solidFill>
                  <a:srgbClr val="000066"/>
                </a:solidFill>
                <a:latin typeface="Times New Roman" charset="0"/>
                <a:ea typeface="標楷體" charset="0"/>
                <a:cs typeface="標楷體" charset="0"/>
              </a:rPr>
              <a:t>講師群</a:t>
            </a:r>
            <a:endParaRPr lang="en-US" altLang="zh-TW" sz="2400">
              <a:solidFill>
                <a:srgbClr val="000066"/>
              </a:solidFill>
              <a:latin typeface="Times New Roman" charset="0"/>
              <a:ea typeface="標楷體" charset="0"/>
              <a:cs typeface="標楷體"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5B90DB53-3CCF-FB41-81E1-EE2F12E7536A}" type="slidenum">
              <a:rPr lang="zh-TW" altLang="en-US" sz="1400">
                <a:solidFill>
                  <a:srgbClr val="000000"/>
                </a:solidFill>
                <a:latin typeface="Times New Roman" charset="0"/>
                <a:ea typeface="標楷體" charset="0"/>
                <a:cs typeface="標楷體" charset="0"/>
              </a:rPr>
              <a:pPr eaLnBrk="1" hangingPunct="1"/>
              <a:t>10</a:t>
            </a:fld>
            <a:endParaRPr lang="en-US" altLang="zh-TW" sz="1400">
              <a:solidFill>
                <a:srgbClr val="000000"/>
              </a:solidFill>
              <a:latin typeface="Times New Roman" charset="0"/>
              <a:ea typeface="標楷體" charset="0"/>
              <a:cs typeface="標楷體" charset="0"/>
            </a:endParaRPr>
          </a:p>
        </p:txBody>
      </p:sp>
      <p:sp>
        <p:nvSpPr>
          <p:cNvPr id="130050" name="Rectangle 2"/>
          <p:cNvSpPr>
            <a:spLocks noGrp="1" noChangeArrowheads="1"/>
          </p:cNvSpPr>
          <p:nvPr>
            <p:ph type="title"/>
          </p:nvPr>
        </p:nvSpPr>
        <p:spPr/>
        <p:txBody>
          <a:bodyPr/>
          <a:lstStyle/>
          <a:p>
            <a:pPr eaLnBrk="1" hangingPunct="1">
              <a:defRPr/>
            </a:pPr>
            <a:r>
              <a:rPr lang="zh-TW" altLang="en-US" dirty="0" smtClean="0">
                <a:cs typeface="+mj-cs"/>
              </a:rPr>
              <a:t>稽核的種類</a:t>
            </a:r>
          </a:p>
        </p:txBody>
      </p:sp>
      <p:grpSp>
        <p:nvGrpSpPr>
          <p:cNvPr id="13316" name="Group 9"/>
          <p:cNvGrpSpPr>
            <a:grpSpLocks/>
          </p:cNvGrpSpPr>
          <p:nvPr/>
        </p:nvGrpSpPr>
        <p:grpSpPr bwMode="auto">
          <a:xfrm>
            <a:off x="466725" y="1773238"/>
            <a:ext cx="8208963" cy="3671887"/>
            <a:chOff x="1108" y="1609"/>
            <a:chExt cx="3568" cy="1660"/>
          </a:xfrm>
        </p:grpSpPr>
        <p:sp>
          <p:nvSpPr>
            <p:cNvPr id="13317" name="Line 3"/>
            <p:cNvSpPr>
              <a:spLocks noChangeShapeType="1"/>
            </p:cNvSpPr>
            <p:nvPr/>
          </p:nvSpPr>
          <p:spPr bwMode="auto">
            <a:xfrm>
              <a:off x="1108" y="2439"/>
              <a:ext cx="3568" cy="0"/>
            </a:xfrm>
            <a:prstGeom prst="line">
              <a:avLst/>
            </a:prstGeom>
            <a:noFill/>
            <a:ln w="38100">
              <a:solidFill>
                <a:srgbClr val="0000FF"/>
              </a:solidFill>
              <a:round/>
              <a:headEnd/>
              <a:tailEnd type="triangle" w="med" len="med"/>
            </a:ln>
            <a:extLst>
              <a:ext uri="{909E8E84-426E-40dd-AFC4-6F175D3DCCD1}">
                <a14:hiddenFill xmlns:a14="http://schemas.microsoft.com/office/drawing/2010/main">
                  <a:noFill/>
                </a14:hiddenFill>
              </a:ext>
            </a:extLst>
          </p:spPr>
          <p:txBody>
            <a:bodyPr anchor="ctr"/>
            <a:lstStyle/>
            <a:p>
              <a:endParaRPr lang="zh-TW" altLang="en-US"/>
            </a:p>
          </p:txBody>
        </p:sp>
        <p:sp>
          <p:nvSpPr>
            <p:cNvPr id="13318" name="AutoShape 4"/>
            <p:cNvSpPr>
              <a:spLocks noChangeArrowheads="1"/>
            </p:cNvSpPr>
            <p:nvPr/>
          </p:nvSpPr>
          <p:spPr bwMode="auto">
            <a:xfrm>
              <a:off x="1929" y="1609"/>
              <a:ext cx="1920" cy="1660"/>
            </a:xfrm>
            <a:prstGeom prst="hexagon">
              <a:avLst>
                <a:gd name="adj" fmla="val 28916"/>
                <a:gd name="vf" fmla="val 115470"/>
              </a:avLst>
            </a:prstGeom>
            <a:gradFill rotWithShape="0">
              <a:gsLst>
                <a:gs pos="0">
                  <a:srgbClr val="FFFF66"/>
                </a:gs>
                <a:gs pos="100000">
                  <a:srgbClr val="FF3300"/>
                </a:gs>
              </a:gsLst>
              <a:path path="shape">
                <a:fillToRect l="50000" t="50000" r="50000" b="50000"/>
              </a:path>
            </a:gradFill>
            <a:ln w="28575">
              <a:solidFill>
                <a:srgbClr val="000000"/>
              </a:solidFill>
              <a:miter lim="800000"/>
              <a:headEnd/>
              <a:tailEnd/>
            </a:ln>
          </p:spPr>
          <p:txBody>
            <a:bodyPr anchor="ctr"/>
            <a:lstStyle/>
            <a:p>
              <a:pPr>
                <a:buFont typeface="Wingdings" charset="0"/>
                <a:buChar char="Ø"/>
              </a:pPr>
              <a:endParaRPr kumimoji="0" lang="zh-TW" altLang="en-US">
                <a:ea typeface="標楷體" charset="0"/>
                <a:cs typeface="標楷體" charset="0"/>
              </a:endParaRPr>
            </a:p>
          </p:txBody>
        </p:sp>
        <p:sp>
          <p:nvSpPr>
            <p:cNvPr id="13319" name="AutoShape 5"/>
            <p:cNvSpPr>
              <a:spLocks noChangeArrowheads="1"/>
            </p:cNvSpPr>
            <p:nvPr/>
          </p:nvSpPr>
          <p:spPr bwMode="auto">
            <a:xfrm>
              <a:off x="2462" y="2502"/>
              <a:ext cx="854" cy="738"/>
            </a:xfrm>
            <a:prstGeom prst="triangle">
              <a:avLst>
                <a:gd name="adj" fmla="val 50000"/>
              </a:avLst>
            </a:prstGeom>
            <a:solidFill>
              <a:srgbClr val="00FFFF"/>
            </a:solidFill>
            <a:ln w="9525">
              <a:solidFill>
                <a:srgbClr val="000000"/>
              </a:solidFill>
              <a:miter lim="800000"/>
              <a:headEnd/>
              <a:tailEnd/>
            </a:ln>
          </p:spPr>
          <p:txBody>
            <a:bodyPr anchor="ctr"/>
            <a:lstStyle/>
            <a:p>
              <a:pPr algn="ctr"/>
              <a:r>
                <a:rPr lang="zh-TW" altLang="en-US" sz="2000" b="1">
                  <a:latin typeface="Arial" charset="0"/>
                  <a:ea typeface="標楷體" charset="0"/>
                  <a:cs typeface="標楷體" charset="0"/>
                </a:rPr>
                <a:t>財務稽核</a:t>
              </a:r>
            </a:p>
          </p:txBody>
        </p:sp>
        <p:sp>
          <p:nvSpPr>
            <p:cNvPr id="13320" name="AutoShape 6"/>
            <p:cNvSpPr>
              <a:spLocks noChangeArrowheads="1"/>
            </p:cNvSpPr>
            <p:nvPr/>
          </p:nvSpPr>
          <p:spPr bwMode="auto">
            <a:xfrm flipV="1">
              <a:off x="2462" y="1638"/>
              <a:ext cx="854" cy="737"/>
            </a:xfrm>
            <a:prstGeom prst="triangle">
              <a:avLst>
                <a:gd name="adj" fmla="val 50000"/>
              </a:avLst>
            </a:prstGeom>
            <a:solidFill>
              <a:srgbClr val="99CCFF"/>
            </a:solidFill>
            <a:ln w="9525">
              <a:solidFill>
                <a:srgbClr val="000000"/>
              </a:solidFill>
              <a:miter lim="800000"/>
              <a:headEnd/>
              <a:tailEnd/>
            </a:ln>
          </p:spPr>
          <p:txBody>
            <a:bodyPr rot="10800000" anchor="ctr"/>
            <a:lstStyle/>
            <a:p>
              <a:pPr algn="ctr"/>
              <a:r>
                <a:rPr lang="zh-TW" altLang="en-US" sz="2000" b="1">
                  <a:latin typeface="Arial" charset="0"/>
                  <a:ea typeface="標楷體" charset="0"/>
                  <a:cs typeface="標楷體" charset="0"/>
                </a:rPr>
                <a:t>作業稽核</a:t>
              </a:r>
            </a:p>
          </p:txBody>
        </p:sp>
        <p:sp>
          <p:nvSpPr>
            <p:cNvPr id="13321" name="AutoShape 7"/>
            <p:cNvSpPr>
              <a:spLocks noChangeArrowheads="1"/>
            </p:cNvSpPr>
            <p:nvPr/>
          </p:nvSpPr>
          <p:spPr bwMode="auto">
            <a:xfrm>
              <a:off x="2897" y="1668"/>
              <a:ext cx="907" cy="1541"/>
            </a:xfrm>
            <a:prstGeom prst="diamond">
              <a:avLst/>
            </a:prstGeom>
            <a:solidFill>
              <a:srgbClr val="FFCC99"/>
            </a:solidFill>
            <a:ln w="9525">
              <a:solidFill>
                <a:srgbClr val="000000"/>
              </a:solidFill>
              <a:miter lim="800000"/>
              <a:headEnd/>
              <a:tailEnd/>
            </a:ln>
          </p:spPr>
          <p:txBody>
            <a:bodyPr anchor="ctr"/>
            <a:lstStyle/>
            <a:p>
              <a:pPr algn="ctr"/>
              <a:r>
                <a:rPr lang="zh-TW" altLang="en-US" sz="2000" b="1">
                  <a:latin typeface="Arial" charset="0"/>
                  <a:ea typeface="標楷體" charset="0"/>
                  <a:cs typeface="標楷體" charset="0"/>
                </a:rPr>
                <a:t>管理稽核</a:t>
              </a:r>
            </a:p>
          </p:txBody>
        </p:sp>
        <p:sp>
          <p:nvSpPr>
            <p:cNvPr id="13322" name="AutoShape 8"/>
            <p:cNvSpPr>
              <a:spLocks noChangeArrowheads="1"/>
            </p:cNvSpPr>
            <p:nvPr/>
          </p:nvSpPr>
          <p:spPr bwMode="auto">
            <a:xfrm>
              <a:off x="1974" y="1668"/>
              <a:ext cx="907" cy="1541"/>
            </a:xfrm>
            <a:prstGeom prst="diamond">
              <a:avLst/>
            </a:prstGeom>
            <a:solidFill>
              <a:srgbClr val="CCFFCC"/>
            </a:solidFill>
            <a:ln w="9525">
              <a:solidFill>
                <a:srgbClr val="000000"/>
              </a:solidFill>
              <a:miter lim="800000"/>
              <a:headEnd/>
              <a:tailEnd/>
            </a:ln>
          </p:spPr>
          <p:txBody>
            <a:bodyPr anchor="ctr"/>
            <a:lstStyle/>
            <a:p>
              <a:pPr algn="ctr"/>
              <a:r>
                <a:rPr lang="zh-TW" altLang="en-US" sz="2000" b="1">
                  <a:latin typeface="Arial" charset="0"/>
                  <a:ea typeface="標楷體" charset="0"/>
                  <a:cs typeface="標楷體" charset="0"/>
                </a:rPr>
                <a:t>資訊系統稽核</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64BC6FB-25A3-DD43-8749-5B0AB952CF48}" type="slidenum">
              <a:rPr lang="zh-TW" altLang="en-US" sz="1400">
                <a:solidFill>
                  <a:srgbClr val="000000"/>
                </a:solidFill>
                <a:latin typeface="Times New Roman" charset="0"/>
                <a:ea typeface="標楷體" charset="0"/>
                <a:cs typeface="標楷體" charset="0"/>
              </a:rPr>
              <a:pPr eaLnBrk="1" hangingPunct="1"/>
              <a:t>11</a:t>
            </a:fld>
            <a:endParaRPr lang="en-US" altLang="zh-TW" sz="1400">
              <a:solidFill>
                <a:srgbClr val="000000"/>
              </a:solidFill>
              <a:latin typeface="Times New Roman" charset="0"/>
              <a:ea typeface="標楷體" charset="0"/>
              <a:cs typeface="標楷體" charset="0"/>
            </a:endParaRPr>
          </a:p>
        </p:txBody>
      </p:sp>
      <p:sp>
        <p:nvSpPr>
          <p:cNvPr id="160770" name="Rectangle 2"/>
          <p:cNvSpPr>
            <a:spLocks noGrp="1" noChangeArrowheads="1"/>
          </p:cNvSpPr>
          <p:nvPr>
            <p:ph type="title"/>
          </p:nvPr>
        </p:nvSpPr>
        <p:spPr/>
        <p:txBody>
          <a:bodyPr/>
          <a:lstStyle/>
          <a:p>
            <a:pPr eaLnBrk="1" hangingPunct="1">
              <a:defRPr/>
            </a:pPr>
            <a:r>
              <a:rPr lang="zh-TW" altLang="en-US" dirty="0" smtClean="0">
                <a:latin typeface="Arial" charset="0"/>
                <a:cs typeface="+mj-cs"/>
              </a:rPr>
              <a:t>稽核目標</a:t>
            </a:r>
          </a:p>
        </p:txBody>
      </p:sp>
      <p:sp>
        <p:nvSpPr>
          <p:cNvPr id="14340" name="Rectangle 3"/>
          <p:cNvSpPr>
            <a:spLocks noGrp="1" noChangeArrowheads="1"/>
          </p:cNvSpPr>
          <p:nvPr>
            <p:ph type="body" idx="1"/>
          </p:nvPr>
        </p:nvSpPr>
        <p:spPr/>
        <p:txBody>
          <a:bodyPr/>
          <a:lstStyle/>
          <a:p>
            <a:pPr eaLnBrk="1" hangingPunct="1"/>
            <a:r>
              <a:rPr lang="zh-TW" altLang="en-US">
                <a:latin typeface="Times New Roman" charset="0"/>
                <a:ea typeface="標楷體" charset="0"/>
              </a:rPr>
              <a:t>稽核的目標</a:t>
            </a:r>
          </a:p>
          <a:p>
            <a:pPr lvl="1" eaLnBrk="1" hangingPunct="1"/>
            <a:r>
              <a:rPr lang="zh-TW" altLang="en-US">
                <a:latin typeface="Times New Roman" charset="0"/>
                <a:ea typeface="標楷體" charset="0"/>
              </a:rPr>
              <a:t>確保單位遵循政策及標準程序、衡量管理制度之有效性</a:t>
            </a:r>
          </a:p>
          <a:p>
            <a:pPr lvl="2" eaLnBrk="1" hangingPunct="1"/>
            <a:r>
              <a:rPr lang="zh-TW" altLang="en-US">
                <a:latin typeface="Times New Roman" charset="0"/>
                <a:ea typeface="標楷體" charset="0"/>
              </a:rPr>
              <a:t>控管程序是否落實。</a:t>
            </a:r>
          </a:p>
          <a:p>
            <a:pPr lvl="2" eaLnBrk="1" hangingPunct="1"/>
            <a:r>
              <a:rPr lang="zh-TW" altLang="en-US">
                <a:latin typeface="Times New Roman" charset="0"/>
                <a:ea typeface="標楷體" charset="0"/>
              </a:rPr>
              <a:t>檢查與評估控制措施之缺失。</a:t>
            </a:r>
          </a:p>
          <a:p>
            <a:pPr lvl="2" eaLnBrk="1" hangingPunct="1"/>
            <a:r>
              <a:rPr lang="zh-TW" altLang="en-US">
                <a:latin typeface="Times New Roman" charset="0"/>
                <a:ea typeface="標楷體" charset="0"/>
              </a:rPr>
              <a:t>評估管理成效。</a:t>
            </a:r>
          </a:p>
          <a:p>
            <a:pPr lvl="2" eaLnBrk="1" hangingPunct="1"/>
            <a:r>
              <a:rPr lang="en-US" altLang="zh-TW">
                <a:latin typeface="Times New Roman" charset="0"/>
                <a:ea typeface="標楷體" charset="0"/>
              </a:rPr>
              <a:t>…</a:t>
            </a:r>
            <a:r>
              <a:rPr lang="zh-TW" altLang="en-US">
                <a:latin typeface="Times New Roman" charset="0"/>
                <a:ea typeface="標楷體" charset="0"/>
              </a:rPr>
              <a:t> 。</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179C0BAF-D062-A64E-8D65-9CE226B31B37}" type="slidenum">
              <a:rPr lang="zh-TW" altLang="en-US" sz="1400">
                <a:solidFill>
                  <a:srgbClr val="000000"/>
                </a:solidFill>
                <a:latin typeface="Times New Roman" charset="0"/>
                <a:ea typeface="標楷體" charset="0"/>
                <a:cs typeface="標楷體" charset="0"/>
              </a:rPr>
              <a:pPr eaLnBrk="1" hangingPunct="1"/>
              <a:t>12</a:t>
            </a:fld>
            <a:endParaRPr lang="en-US" altLang="zh-TW" sz="1400">
              <a:solidFill>
                <a:srgbClr val="000000"/>
              </a:solidFill>
              <a:latin typeface="Times New Roman" charset="0"/>
              <a:ea typeface="標楷體" charset="0"/>
              <a:cs typeface="標楷體" charset="0"/>
            </a:endParaRPr>
          </a:p>
        </p:txBody>
      </p:sp>
      <p:sp>
        <p:nvSpPr>
          <p:cNvPr id="132098" name="Rectangle 2"/>
          <p:cNvSpPr>
            <a:spLocks noGrp="1" noChangeArrowheads="1"/>
          </p:cNvSpPr>
          <p:nvPr>
            <p:ph type="title"/>
          </p:nvPr>
        </p:nvSpPr>
        <p:spPr/>
        <p:txBody>
          <a:bodyPr/>
          <a:lstStyle/>
          <a:p>
            <a:pPr eaLnBrk="1" hangingPunct="1">
              <a:defRPr/>
            </a:pPr>
            <a:r>
              <a:rPr lang="zh-TW" altLang="en-US" dirty="0" smtClean="0">
                <a:cs typeface="+mj-cs"/>
              </a:rPr>
              <a:t>稽核測試的方式</a:t>
            </a:r>
          </a:p>
        </p:txBody>
      </p:sp>
      <p:sp>
        <p:nvSpPr>
          <p:cNvPr id="15364" name="Rectangle 3"/>
          <p:cNvSpPr>
            <a:spLocks noGrp="1" noChangeArrowheads="1"/>
          </p:cNvSpPr>
          <p:nvPr>
            <p:ph type="body" idx="1"/>
          </p:nvPr>
        </p:nvSpPr>
        <p:spPr/>
        <p:txBody>
          <a:bodyPr/>
          <a:lstStyle/>
          <a:p>
            <a:pPr marL="358775" indent="-358775" eaLnBrk="1" hangingPunct="1"/>
            <a:r>
              <a:rPr lang="zh-TW" altLang="en-US">
                <a:latin typeface="Times New Roman" charset="0"/>
                <a:ea typeface="標楷體" charset="0"/>
              </a:rPr>
              <a:t>遵循測試</a:t>
            </a:r>
          </a:p>
          <a:p>
            <a:pPr marL="885825" lvl="1" indent="-347663" eaLnBrk="1" hangingPunct="1"/>
            <a:r>
              <a:rPr lang="zh-TW" altLang="en-US">
                <a:latin typeface="Times New Roman" charset="0"/>
                <a:ea typeface="標楷體" charset="0"/>
              </a:rPr>
              <a:t>測試是否遵循其要求執行</a:t>
            </a:r>
          </a:p>
          <a:p>
            <a:pPr marL="1358900" lvl="2" indent="-293688" eaLnBrk="1" hangingPunct="1"/>
            <a:r>
              <a:rPr lang="zh-TW" altLang="en-US">
                <a:latin typeface="Times New Roman" charset="0"/>
                <a:ea typeface="標楷體" charset="0"/>
              </a:rPr>
              <a:t>法令、法規、契約要求。</a:t>
            </a:r>
          </a:p>
          <a:p>
            <a:pPr marL="1358900" lvl="2" indent="-293688" eaLnBrk="1" hangingPunct="1"/>
            <a:r>
              <a:rPr lang="zh-TW" altLang="en-US">
                <a:latin typeface="Times New Roman" charset="0"/>
                <a:ea typeface="標楷體" charset="0"/>
              </a:rPr>
              <a:t>驗證標準。</a:t>
            </a:r>
          </a:p>
          <a:p>
            <a:pPr marL="1358900" lvl="2" indent="-293688" eaLnBrk="1" hangingPunct="1"/>
            <a:r>
              <a:rPr lang="zh-TW" altLang="en-US">
                <a:latin typeface="Times New Roman" charset="0"/>
                <a:ea typeface="標楷體" charset="0"/>
              </a:rPr>
              <a:t>制度、規範、程序。</a:t>
            </a:r>
          </a:p>
          <a:p>
            <a:pPr marL="358775" indent="-358775" eaLnBrk="1" hangingPunct="1"/>
            <a:r>
              <a:rPr lang="zh-TW" altLang="en-US">
                <a:latin typeface="Times New Roman" charset="0"/>
                <a:ea typeface="標楷體" charset="0"/>
              </a:rPr>
              <a:t>證實測試</a:t>
            </a:r>
          </a:p>
          <a:p>
            <a:pPr marL="885825" lvl="1" indent="-347663" eaLnBrk="1" hangingPunct="1"/>
            <a:r>
              <a:rPr lang="zh-TW" altLang="en-US">
                <a:latin typeface="Times New Roman" charset="0"/>
                <a:ea typeface="標楷體" charset="0"/>
              </a:rPr>
              <a:t>測試其執行結果與要求或預期相符合</a:t>
            </a:r>
          </a:p>
          <a:p>
            <a:pPr marL="1358900" lvl="2" indent="-293688" eaLnBrk="1" hangingPunct="1"/>
            <a:r>
              <a:rPr lang="zh-TW" altLang="en-US">
                <a:latin typeface="Times New Roman" charset="0"/>
                <a:ea typeface="標楷體" charset="0"/>
              </a:rPr>
              <a:t>系統功能。</a:t>
            </a:r>
          </a:p>
          <a:p>
            <a:pPr marL="1358900" lvl="2" indent="-293688" eaLnBrk="1" hangingPunct="1"/>
            <a:r>
              <a:rPr lang="zh-TW" altLang="en-US">
                <a:latin typeface="Times New Roman" charset="0"/>
                <a:ea typeface="標楷體" charset="0"/>
              </a:rPr>
              <a:t>公式、計算結果。</a:t>
            </a:r>
          </a:p>
        </p:txBody>
      </p:sp>
      <p:pic>
        <p:nvPicPr>
          <p:cNvPr id="15365" name="Picture 4" descr="pic_icon_1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2709863"/>
            <a:ext cx="935038"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5" descr="forwar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5963" y="5445125"/>
            <a:ext cx="7921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FA2C036-2801-6C42-BEAB-F7466972CA7F}" type="slidenum">
              <a:rPr lang="zh-TW" altLang="en-US" sz="1400">
                <a:solidFill>
                  <a:srgbClr val="000000"/>
                </a:solidFill>
                <a:latin typeface="Times New Roman" charset="0"/>
                <a:ea typeface="標楷體" charset="0"/>
                <a:cs typeface="標楷體" charset="0"/>
              </a:rPr>
              <a:pPr eaLnBrk="1" hangingPunct="1"/>
              <a:t>13</a:t>
            </a:fld>
            <a:endParaRPr lang="en-US" altLang="zh-TW" sz="1400">
              <a:solidFill>
                <a:srgbClr val="000000"/>
              </a:solidFill>
              <a:latin typeface="Times New Roman" charset="0"/>
              <a:ea typeface="標楷體" charset="0"/>
              <a:cs typeface="標楷體" charset="0"/>
            </a:endParaRPr>
          </a:p>
        </p:txBody>
      </p:sp>
      <p:sp>
        <p:nvSpPr>
          <p:cNvPr id="133122" name="Rectangle 2"/>
          <p:cNvSpPr>
            <a:spLocks noGrp="1" noChangeArrowheads="1"/>
          </p:cNvSpPr>
          <p:nvPr>
            <p:ph type="title"/>
          </p:nvPr>
        </p:nvSpPr>
        <p:spPr/>
        <p:txBody>
          <a:bodyPr/>
          <a:lstStyle/>
          <a:p>
            <a:pPr eaLnBrk="1" hangingPunct="1">
              <a:defRPr/>
            </a:pPr>
            <a:r>
              <a:rPr lang="zh-TW" altLang="en-US" smtClean="0">
                <a:cs typeface="+mj-cs"/>
              </a:rPr>
              <a:t>問題思考</a:t>
            </a:r>
          </a:p>
        </p:txBody>
      </p:sp>
      <p:sp>
        <p:nvSpPr>
          <p:cNvPr id="16388" name="Rectangle 3"/>
          <p:cNvSpPr>
            <a:spLocks noGrp="1" noChangeArrowheads="1"/>
          </p:cNvSpPr>
          <p:nvPr>
            <p:ph type="body" idx="1"/>
          </p:nvPr>
        </p:nvSpPr>
        <p:spPr/>
        <p:txBody>
          <a:bodyPr/>
          <a:lstStyle/>
          <a:p>
            <a:pPr marL="358775" indent="-358775" eaLnBrk="1" hangingPunct="1"/>
            <a:r>
              <a:rPr lang="zh-TW" altLang="en-US">
                <a:latin typeface="Times New Roman" charset="0"/>
                <a:ea typeface="標楷體" charset="0"/>
              </a:rPr>
              <a:t>遵循測試 </a:t>
            </a:r>
            <a:r>
              <a:rPr lang="en-US" altLang="zh-TW">
                <a:latin typeface="Times New Roman" charset="0"/>
                <a:ea typeface="標楷體" charset="0"/>
              </a:rPr>
              <a:t>or </a:t>
            </a:r>
            <a:r>
              <a:rPr lang="zh-TW" altLang="en-US">
                <a:latin typeface="Times New Roman" charset="0"/>
                <a:ea typeface="標楷體" charset="0"/>
              </a:rPr>
              <a:t>證實測試？</a:t>
            </a:r>
          </a:p>
          <a:p>
            <a:pPr marL="885825" lvl="1" indent="-347663" eaLnBrk="1" hangingPunct="1"/>
            <a:r>
              <a:rPr lang="zh-TW" altLang="en-US">
                <a:latin typeface="Times New Roman" charset="0"/>
                <a:ea typeface="標楷體" charset="0"/>
              </a:rPr>
              <a:t>稽核人員發現作業人員確實依規定於每週一上班前檢查並維護機器。</a:t>
            </a:r>
          </a:p>
          <a:p>
            <a:pPr marL="885825" lvl="1" indent="-347663" eaLnBrk="1" hangingPunct="1"/>
            <a:r>
              <a:rPr lang="zh-TW" altLang="en-US">
                <a:latin typeface="Times New Roman" charset="0"/>
                <a:ea typeface="標楷體" charset="0"/>
              </a:rPr>
              <a:t>稽核人員發現個資資產清冊所列清單有所遺漏。</a:t>
            </a:r>
          </a:p>
          <a:p>
            <a:pPr marL="885825" lvl="1" indent="-347663" eaLnBrk="1" hangingPunct="1"/>
            <a:r>
              <a:rPr lang="zh-TW" altLang="en-US">
                <a:latin typeface="Times New Roman" charset="0"/>
                <a:ea typeface="標楷體" charset="0"/>
              </a:rPr>
              <a:t>稽核人員發現系統未能依組織政策在帳號輸入密碼錯誤達</a:t>
            </a:r>
            <a:r>
              <a:rPr lang="en-US" altLang="zh-TW">
                <a:latin typeface="Times New Roman" charset="0"/>
                <a:ea typeface="標楷體" charset="0"/>
              </a:rPr>
              <a:t>5</a:t>
            </a:r>
            <a:r>
              <a:rPr lang="zh-TW" altLang="en-US">
                <a:latin typeface="Times New Roman" charset="0"/>
                <a:ea typeface="標楷體" charset="0"/>
              </a:rPr>
              <a:t>次以上時，自動鎖定帳號。</a:t>
            </a:r>
          </a:p>
          <a:p>
            <a:pPr marL="885825" lvl="1" indent="-347663" eaLnBrk="1" hangingPunct="1"/>
            <a:endParaRPr lang="zh-TW" altLang="en-US">
              <a:latin typeface="Times New Roman" charset="0"/>
              <a:ea typeface="標楷體" charset="0"/>
            </a:endParaRPr>
          </a:p>
        </p:txBody>
      </p:sp>
      <p:pic>
        <p:nvPicPr>
          <p:cNvPr id="16389" name="Picture 4" descr="MCj028336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3938" y="5013325"/>
            <a:ext cx="1312862"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pPr eaLnBrk="1" hangingPunct="1">
              <a:defRPr/>
            </a:pPr>
            <a:r>
              <a:rPr lang="zh-TW" altLang="en-US" dirty="0" smtClean="0">
                <a:cs typeface="+mj-cs"/>
              </a:rPr>
              <a:t>控制措施的類別</a:t>
            </a:r>
          </a:p>
        </p:txBody>
      </p:sp>
      <p:sp>
        <p:nvSpPr>
          <p:cNvPr id="20483" name="投影片編號版面配置區 5"/>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83FC369A-6C20-F543-B6EA-E733F8D2BF5C}" type="slidenum">
              <a:rPr lang="zh-TW" altLang="en-US" sz="1400">
                <a:solidFill>
                  <a:srgbClr val="000000"/>
                </a:solidFill>
                <a:latin typeface="Times New Roman" charset="0"/>
                <a:ea typeface="標楷體" charset="0"/>
                <a:cs typeface="標楷體" charset="0"/>
              </a:rPr>
              <a:pPr eaLnBrk="1" hangingPunct="1"/>
              <a:t>14</a:t>
            </a:fld>
            <a:endParaRPr lang="en-US" altLang="zh-TW" sz="1400">
              <a:solidFill>
                <a:srgbClr val="000000"/>
              </a:solidFill>
              <a:latin typeface="Times New Roman" charset="0"/>
              <a:ea typeface="標楷體" charset="0"/>
              <a:cs typeface="標楷體" charset="0"/>
            </a:endParaRPr>
          </a:p>
        </p:txBody>
      </p:sp>
      <p:graphicFrame>
        <p:nvGraphicFramePr>
          <p:cNvPr id="237599" name="Group 31"/>
          <p:cNvGraphicFramePr>
            <a:graphicFrameLocks noGrp="1"/>
          </p:cNvGraphicFramePr>
          <p:nvPr>
            <p:ph idx="4294967295"/>
          </p:nvPr>
        </p:nvGraphicFramePr>
        <p:xfrm>
          <a:off x="214313" y="1357313"/>
          <a:ext cx="8650287" cy="4822698"/>
        </p:xfrm>
        <a:graphic>
          <a:graphicData uri="http://schemas.openxmlformats.org/drawingml/2006/table">
            <a:tbl>
              <a:tblPr/>
              <a:tblGrid>
                <a:gridCol w="995362"/>
                <a:gridCol w="4700588"/>
                <a:gridCol w="2954337"/>
              </a:tblGrid>
              <a:tr h="5524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charset="0"/>
                        <a:buNone/>
                        <a:tabLst/>
                      </a:pPr>
                      <a:r>
                        <a:rPr kumimoji="1" lang="zh-TW" altLang="en-US" sz="2400" b="0" i="0" u="none" strike="noStrike" cap="none" normalizeH="0" baseline="0">
                          <a:ln>
                            <a:noFill/>
                          </a:ln>
                          <a:solidFill>
                            <a:schemeClr val="tx1"/>
                          </a:solidFill>
                          <a:effectLst/>
                          <a:latin typeface="Times New Roman" charset="0"/>
                          <a:ea typeface="標楷體" charset="0"/>
                          <a:cs typeface="標楷體" charset="0"/>
                        </a:rPr>
                        <a:t>類別</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charset="0"/>
                        <a:buNone/>
                        <a:tabLst/>
                      </a:pPr>
                      <a:r>
                        <a:rPr kumimoji="1" lang="zh-TW" altLang="en-US" sz="2400" b="0" i="0" u="none" strike="noStrike" cap="none" normalizeH="0" baseline="0">
                          <a:ln>
                            <a:noFill/>
                          </a:ln>
                          <a:solidFill>
                            <a:schemeClr val="tx1"/>
                          </a:solidFill>
                          <a:effectLst/>
                          <a:latin typeface="Times New Roman" charset="0"/>
                          <a:ea typeface="標楷體" charset="0"/>
                          <a:cs typeface="標楷體" charset="0"/>
                        </a:rPr>
                        <a:t>功能</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65000"/>
                        <a:buFont typeface="Wingdings" charset="0"/>
                        <a:buNone/>
                        <a:tabLst/>
                      </a:pPr>
                      <a:r>
                        <a:rPr kumimoji="1" lang="zh-TW" altLang="en-US" sz="2400" b="0" i="0" u="none" strike="noStrike" cap="none" normalizeH="0" baseline="0">
                          <a:ln>
                            <a:noFill/>
                          </a:ln>
                          <a:solidFill>
                            <a:schemeClr val="tx1"/>
                          </a:solidFill>
                          <a:effectLst/>
                          <a:latin typeface="Times New Roman" charset="0"/>
                          <a:ea typeface="標楷體" charset="0"/>
                          <a:cs typeface="標楷體" charset="0"/>
                        </a:rPr>
                        <a:t>運用範例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25563">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charset="0"/>
                        <a:buNone/>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預防性</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企圖於問題發生前預測可能發生問題及調整</a:t>
                      </a:r>
                    </a:p>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預防錯誤、遺漏或惡意破壞行為之發生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職能分工</a:t>
                      </a:r>
                    </a:p>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實體設備存取控制</a:t>
                      </a:r>
                    </a:p>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建立適當之授權程序</a:t>
                      </a:r>
                    </a:p>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完整之程式編輯檢核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1327150">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charset="0"/>
                        <a:buNone/>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偵測性</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運用偵測以發現及控制錯誤、遺漏或惡意破壞之情況</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生產過程之檢核點</a:t>
                      </a:r>
                    </a:p>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傳輸時之回應控制</a:t>
                      </a:r>
                    </a:p>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磁帶標籤之錯誤訊息</a:t>
                      </a:r>
                    </a:p>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內部稽核功能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325563">
                <a:tc>
                  <a:txBody>
                    <a:bodyPr/>
                    <a:lstStyle/>
                    <a:p>
                      <a:pPr marL="0" marR="0" lvl="0" indent="0" algn="l" defTabSz="914400" rtl="0" eaLnBrk="1" fontAlgn="base" latinLnBrk="0" hangingPunct="1">
                        <a:lnSpc>
                          <a:spcPct val="100000"/>
                        </a:lnSpc>
                        <a:spcBef>
                          <a:spcPct val="20000"/>
                        </a:spcBef>
                        <a:spcAft>
                          <a:spcPct val="0"/>
                        </a:spcAft>
                        <a:buClr>
                          <a:schemeClr val="tx2"/>
                        </a:buClr>
                        <a:buSzPct val="65000"/>
                        <a:buFont typeface="Wingdings" charset="0"/>
                        <a:buNone/>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更正性</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辨識問題之影響，將威脅影響最小化</a:t>
                      </a:r>
                    </a:p>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修正偵測性控制所發現之問題</a:t>
                      </a:r>
                    </a:p>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更正問題產生之錯誤</a:t>
                      </a:r>
                    </a:p>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讓問題發生機率減低</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業務持續性計畫</a:t>
                      </a:r>
                    </a:p>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備份程序</a:t>
                      </a:r>
                    </a:p>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保險（分攤風險）</a:t>
                      </a:r>
                      <a:endParaRPr kumimoji="1" lang="en-US" altLang="zh-TW" sz="1900" b="0" i="0" u="none" strike="noStrike" cap="none" normalizeH="0" baseline="0">
                        <a:ln>
                          <a:noFill/>
                        </a:ln>
                        <a:solidFill>
                          <a:schemeClr val="tx1"/>
                        </a:solidFill>
                        <a:effectLst/>
                        <a:latin typeface="Times New Roman" charset="0"/>
                        <a:ea typeface="標楷體" charset="0"/>
                        <a:cs typeface="標楷體" charset="0"/>
                      </a:endParaRPr>
                    </a:p>
                    <a:p>
                      <a:pPr marL="177800" marR="0" lvl="0" indent="-177800" algn="l" defTabSz="914400" rtl="0" eaLnBrk="1" fontAlgn="base" latinLnBrk="0" hangingPunct="1">
                        <a:lnSpc>
                          <a:spcPct val="100000"/>
                        </a:lnSpc>
                        <a:spcBef>
                          <a:spcPct val="20000"/>
                        </a:spcBef>
                        <a:spcAft>
                          <a:spcPct val="0"/>
                        </a:spcAft>
                        <a:buClr>
                          <a:schemeClr val="tx2"/>
                        </a:buClr>
                        <a:buSzPct val="80000"/>
                        <a:buFont typeface="Wingdings" charset="0"/>
                        <a:buChar char="n"/>
                        <a:tabLst/>
                      </a:pPr>
                      <a:r>
                        <a:rPr kumimoji="1" lang="zh-TW" altLang="en-US" sz="1900" b="0" i="0" u="none" strike="noStrike" cap="none" normalizeH="0" baseline="0">
                          <a:ln>
                            <a:noFill/>
                          </a:ln>
                          <a:solidFill>
                            <a:schemeClr val="tx1"/>
                          </a:solidFill>
                          <a:effectLst/>
                          <a:latin typeface="Times New Roman" charset="0"/>
                          <a:ea typeface="標楷體" charset="0"/>
                          <a:cs typeface="標楷體" charset="0"/>
                        </a:rPr>
                        <a:t>調整作業程序</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EF2445C5-4028-6040-A5A7-CBF0E2128601}" type="slidenum">
              <a:rPr lang="zh-TW" altLang="en-US" sz="1400">
                <a:solidFill>
                  <a:srgbClr val="000000"/>
                </a:solidFill>
                <a:latin typeface="Times New Roman" charset="0"/>
                <a:ea typeface="標楷體" charset="0"/>
                <a:cs typeface="標楷體" charset="0"/>
              </a:rPr>
              <a:pPr eaLnBrk="1" hangingPunct="1"/>
              <a:t>15</a:t>
            </a:fld>
            <a:endParaRPr lang="en-US" altLang="zh-TW" sz="1400">
              <a:solidFill>
                <a:srgbClr val="000000"/>
              </a:solidFill>
              <a:latin typeface="Times New Roman" charset="0"/>
              <a:ea typeface="標楷體" charset="0"/>
              <a:cs typeface="標楷體" charset="0"/>
            </a:endParaRPr>
          </a:p>
        </p:txBody>
      </p:sp>
      <p:sp>
        <p:nvSpPr>
          <p:cNvPr id="17412" name="Rectangle 2"/>
          <p:cNvSpPr>
            <a:spLocks noGrp="1" noChangeArrowheads="1"/>
          </p:cNvSpPr>
          <p:nvPr>
            <p:ph type="title" idx="4294967295"/>
          </p:nvPr>
        </p:nvSpPr>
        <p:spPr/>
        <p:txBody>
          <a:bodyPr tIns="45720" bIns="45720" anchor="t"/>
          <a:lstStyle/>
          <a:p>
            <a:pPr eaLnBrk="1" hangingPunct="1">
              <a:defRPr/>
            </a:pPr>
            <a:r>
              <a:rPr lang="en-US" altLang="zh-TW" dirty="0" smtClean="0">
                <a:latin typeface="Arial" charset="0"/>
                <a:cs typeface="+mj-cs"/>
              </a:rPr>
              <a:t>BS 10012</a:t>
            </a:r>
            <a:r>
              <a:rPr lang="zh-TW" altLang="en-US" dirty="0" smtClean="0">
                <a:latin typeface="Arial" charset="0"/>
                <a:cs typeface="+mj-cs"/>
              </a:rPr>
              <a:t>的稽核要求</a:t>
            </a:r>
          </a:p>
        </p:txBody>
      </p:sp>
      <p:sp>
        <p:nvSpPr>
          <p:cNvPr id="18436" name="Rectangle 3"/>
          <p:cNvSpPr>
            <a:spLocks noGrp="1" noChangeArrowheads="1"/>
          </p:cNvSpPr>
          <p:nvPr>
            <p:ph type="body" idx="4294967295"/>
          </p:nvPr>
        </p:nvSpPr>
        <p:spPr/>
        <p:txBody>
          <a:bodyPr/>
          <a:lstStyle/>
          <a:p>
            <a:pPr eaLnBrk="1" hangingPunct="1"/>
            <a:r>
              <a:rPr lang="en-US" altLang="zh-TW" sz="2800">
                <a:latin typeface="Times New Roman" charset="0"/>
                <a:ea typeface="標楷體" charset="0"/>
              </a:rPr>
              <a:t>BS10012- 5.1</a:t>
            </a:r>
            <a:r>
              <a:rPr lang="zh-TW" altLang="en-US" sz="2800">
                <a:latin typeface="Times New Roman" charset="0"/>
                <a:ea typeface="標楷體" charset="0"/>
              </a:rPr>
              <a:t>內部稽核</a:t>
            </a:r>
          </a:p>
          <a:p>
            <a:r>
              <a:rPr lang="zh-TW">
                <a:latin typeface="Times New Roman" charset="0"/>
                <a:ea typeface="標楷體" charset="0"/>
              </a:rPr>
              <a:t>內部稽核計畫</a:t>
            </a:r>
            <a:endParaRPr lang="zh-TW" sz="4400">
              <a:latin typeface="Times New Roman" charset="0"/>
              <a:ea typeface="標楷體" charset="0"/>
            </a:endParaRPr>
          </a:p>
          <a:p>
            <a:pPr lvl="1"/>
            <a:r>
              <a:rPr lang="zh-TW">
                <a:latin typeface="Times New Roman" charset="0"/>
                <a:ea typeface="標楷體" charset="0"/>
              </a:rPr>
              <a:t>組織應制訂內部稽核程序，以監控及審查處理個人資料過程之有效性，且該程序應被規劃、建立及維護，亦可將個人資料管理政策之考量納入。</a:t>
            </a:r>
            <a:endParaRPr lang="zh-TW" sz="4000">
              <a:latin typeface="Times New Roman" charset="0"/>
              <a:ea typeface="標楷體" charset="0"/>
            </a:endParaRPr>
          </a:p>
          <a:p>
            <a:pPr lvl="1"/>
            <a:r>
              <a:rPr lang="zh-TW">
                <a:latin typeface="Times New Roman" charset="0"/>
                <a:ea typeface="標楷體" charset="0"/>
              </a:rPr>
              <a:t>內部稽核程序之範圍應涵蓋所有具高風險之個人資料處理流程</a:t>
            </a:r>
            <a:r>
              <a:rPr lang="en-US" altLang="zh-TW">
                <a:latin typeface="Times New Roman" charset="0"/>
                <a:ea typeface="標楷體" charset="0"/>
              </a:rPr>
              <a:t>(</a:t>
            </a:r>
            <a:r>
              <a:rPr lang="zh-TW">
                <a:latin typeface="Times New Roman" charset="0"/>
                <a:ea typeface="標楷體" charset="0"/>
              </a:rPr>
              <a:t>參見</a:t>
            </a:r>
            <a:r>
              <a:rPr lang="en-US" altLang="zh-TW">
                <a:latin typeface="Times New Roman" charset="0"/>
                <a:ea typeface="標楷體" charset="0"/>
              </a:rPr>
              <a:t>4.2.2)</a:t>
            </a:r>
            <a:r>
              <a:rPr lang="zh-TW">
                <a:latin typeface="Times New Roman" charset="0"/>
                <a:ea typeface="標楷體" charset="0"/>
              </a:rPr>
              <a:t>及所有由其它組織所執行之個人資料處理流程</a:t>
            </a:r>
            <a:r>
              <a:rPr lang="en-US" altLang="zh-TW">
                <a:latin typeface="Times New Roman" charset="0"/>
                <a:ea typeface="標楷體" charset="0"/>
              </a:rPr>
              <a:t>(</a:t>
            </a:r>
            <a:r>
              <a:rPr lang="zh-TW">
                <a:latin typeface="Times New Roman" charset="0"/>
                <a:ea typeface="標楷體" charset="0"/>
              </a:rPr>
              <a:t>參見</a:t>
            </a:r>
            <a:r>
              <a:rPr lang="en-US" altLang="zh-TW">
                <a:latin typeface="Times New Roman" charset="0"/>
                <a:ea typeface="標楷體" charset="0"/>
              </a:rPr>
              <a:t>4.16)</a:t>
            </a:r>
            <a:r>
              <a:rPr lang="zh-TW">
                <a:latin typeface="Times New Roman" charset="0"/>
                <a:ea typeface="標楷體" charset="0"/>
              </a:rPr>
              <a:t>。</a:t>
            </a:r>
            <a:endParaRPr lang="zh-TW" altLang="en-US" sz="6200">
              <a:latin typeface="Times New Roman" charset="0"/>
              <a:ea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943E4E44-8850-3642-85E4-702C1DF24D0E}" type="slidenum">
              <a:rPr lang="zh-TW" altLang="en-US" sz="1400">
                <a:solidFill>
                  <a:srgbClr val="000000"/>
                </a:solidFill>
                <a:latin typeface="Times New Roman" charset="0"/>
                <a:ea typeface="標楷體" charset="0"/>
                <a:cs typeface="標楷體" charset="0"/>
              </a:rPr>
              <a:pPr eaLnBrk="1" hangingPunct="1"/>
              <a:t>16</a:t>
            </a:fld>
            <a:endParaRPr lang="en-US" altLang="zh-TW" sz="1400">
              <a:solidFill>
                <a:srgbClr val="000000"/>
              </a:solidFill>
              <a:latin typeface="Times New Roman" charset="0"/>
              <a:ea typeface="標楷體" charset="0"/>
              <a:cs typeface="標楷體" charset="0"/>
            </a:endParaRPr>
          </a:p>
        </p:txBody>
      </p:sp>
      <p:sp>
        <p:nvSpPr>
          <p:cNvPr id="17412" name="Rectangle 2"/>
          <p:cNvSpPr>
            <a:spLocks noGrp="1" noChangeArrowheads="1"/>
          </p:cNvSpPr>
          <p:nvPr>
            <p:ph type="title" idx="4294967295"/>
          </p:nvPr>
        </p:nvSpPr>
        <p:spPr/>
        <p:txBody>
          <a:bodyPr tIns="45720" bIns="45720" anchor="t"/>
          <a:lstStyle/>
          <a:p>
            <a:pPr eaLnBrk="1" hangingPunct="1"/>
            <a:r>
              <a:rPr lang="en-US" altLang="zh-TW">
                <a:latin typeface="Arial" charset="0"/>
                <a:ea typeface="標楷體" charset="0"/>
              </a:rPr>
              <a:t>BS 10012</a:t>
            </a:r>
            <a:r>
              <a:rPr lang="zh-TW" altLang="en-US">
                <a:latin typeface="Arial" charset="0"/>
                <a:ea typeface="標楷體" charset="0"/>
              </a:rPr>
              <a:t>的稽核要求</a:t>
            </a:r>
            <a:r>
              <a:rPr lang="en-US" altLang="zh-TW">
                <a:latin typeface="Arial" charset="0"/>
                <a:ea typeface="標楷體" charset="0"/>
              </a:rPr>
              <a:t>(</a:t>
            </a:r>
            <a:r>
              <a:rPr lang="zh-TW" altLang="en-US">
                <a:latin typeface="Arial" charset="0"/>
                <a:ea typeface="標楷體" charset="0"/>
              </a:rPr>
              <a:t>續</a:t>
            </a:r>
            <a:r>
              <a:rPr lang="en-US" altLang="zh-TW">
                <a:latin typeface="Arial" charset="0"/>
                <a:ea typeface="標楷體" charset="0"/>
              </a:rPr>
              <a:t>)</a:t>
            </a:r>
            <a:endParaRPr lang="zh-TW" altLang="en-US">
              <a:latin typeface="Arial" charset="0"/>
              <a:ea typeface="標楷體" charset="0"/>
            </a:endParaRPr>
          </a:p>
        </p:txBody>
      </p:sp>
      <p:sp>
        <p:nvSpPr>
          <p:cNvPr id="19460" name="Rectangle 3"/>
          <p:cNvSpPr>
            <a:spLocks noGrp="1" noChangeArrowheads="1"/>
          </p:cNvSpPr>
          <p:nvPr>
            <p:ph type="body" idx="4294967295"/>
          </p:nvPr>
        </p:nvSpPr>
        <p:spPr/>
        <p:txBody>
          <a:bodyPr/>
          <a:lstStyle/>
          <a:p>
            <a:pPr eaLnBrk="1" hangingPunct="1"/>
            <a:r>
              <a:rPr lang="en-US" altLang="zh-TW" sz="2800">
                <a:latin typeface="Times New Roman" charset="0"/>
                <a:ea typeface="標楷體" charset="0"/>
              </a:rPr>
              <a:t>BS10012- 5.1</a:t>
            </a:r>
            <a:r>
              <a:rPr lang="zh-TW" altLang="en-US" sz="2800">
                <a:latin typeface="Times New Roman" charset="0"/>
                <a:ea typeface="標楷體" charset="0"/>
              </a:rPr>
              <a:t>內部稽核</a:t>
            </a:r>
          </a:p>
          <a:p>
            <a:r>
              <a:rPr lang="zh-TW">
                <a:latin typeface="Times New Roman" charset="0"/>
                <a:ea typeface="標楷體" charset="0"/>
              </a:rPr>
              <a:t>稽核員的挑選</a:t>
            </a:r>
            <a:endParaRPr lang="zh-TW" sz="4400">
              <a:latin typeface="Times New Roman" charset="0"/>
              <a:ea typeface="標楷體" charset="0"/>
            </a:endParaRPr>
          </a:p>
          <a:p>
            <a:pPr lvl="1"/>
            <a:r>
              <a:rPr lang="zh-TW">
                <a:latin typeface="Times New Roman" charset="0"/>
                <a:ea typeface="標楷體" charset="0"/>
              </a:rPr>
              <a:t>為確保內部稽核之客觀及公平性，組織應選擇適當之稽核員並審慎的執行稽核作業。</a:t>
            </a:r>
            <a:endParaRPr lang="en-US" altLang="zh-TW">
              <a:latin typeface="Times New Roman" charset="0"/>
              <a:ea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369EC774-D146-7549-AA05-ADC0ABD4FFED}" type="slidenum">
              <a:rPr lang="zh-TW" altLang="en-US" sz="1400">
                <a:solidFill>
                  <a:srgbClr val="000000"/>
                </a:solidFill>
                <a:latin typeface="Times New Roman" charset="0"/>
                <a:ea typeface="標楷體" charset="0"/>
                <a:cs typeface="標楷體" charset="0"/>
              </a:rPr>
              <a:pPr eaLnBrk="1" hangingPunct="1"/>
              <a:t>17</a:t>
            </a:fld>
            <a:endParaRPr lang="en-US" altLang="zh-TW" sz="1400">
              <a:solidFill>
                <a:srgbClr val="000000"/>
              </a:solidFill>
              <a:latin typeface="Times New Roman" charset="0"/>
              <a:ea typeface="標楷體" charset="0"/>
              <a:cs typeface="標楷體" charset="0"/>
            </a:endParaRPr>
          </a:p>
        </p:txBody>
      </p:sp>
      <p:sp>
        <p:nvSpPr>
          <p:cNvPr id="17412" name="Rectangle 2"/>
          <p:cNvSpPr>
            <a:spLocks noGrp="1" noChangeArrowheads="1"/>
          </p:cNvSpPr>
          <p:nvPr>
            <p:ph type="title" idx="4294967295"/>
          </p:nvPr>
        </p:nvSpPr>
        <p:spPr/>
        <p:txBody>
          <a:bodyPr tIns="45720" bIns="45720" anchor="t"/>
          <a:lstStyle/>
          <a:p>
            <a:pPr eaLnBrk="1" hangingPunct="1"/>
            <a:r>
              <a:rPr lang="en-US" altLang="zh-TW">
                <a:latin typeface="Arial" charset="0"/>
                <a:ea typeface="標楷體" charset="0"/>
              </a:rPr>
              <a:t>BS 10012</a:t>
            </a:r>
            <a:r>
              <a:rPr lang="zh-TW" altLang="en-US">
                <a:latin typeface="Arial" charset="0"/>
                <a:ea typeface="標楷體" charset="0"/>
              </a:rPr>
              <a:t>的稽核要求</a:t>
            </a:r>
            <a:r>
              <a:rPr lang="en-US" altLang="zh-TW">
                <a:latin typeface="Arial" charset="0"/>
                <a:ea typeface="標楷體" charset="0"/>
              </a:rPr>
              <a:t>(</a:t>
            </a:r>
            <a:r>
              <a:rPr lang="zh-TW" altLang="en-US">
                <a:latin typeface="Arial" charset="0"/>
                <a:ea typeface="標楷體" charset="0"/>
              </a:rPr>
              <a:t>續</a:t>
            </a:r>
            <a:r>
              <a:rPr lang="en-US" altLang="zh-TW">
                <a:latin typeface="Arial" charset="0"/>
                <a:ea typeface="標楷體" charset="0"/>
              </a:rPr>
              <a:t>)</a:t>
            </a:r>
            <a:endParaRPr lang="zh-TW" altLang="en-US">
              <a:latin typeface="Arial" charset="0"/>
              <a:ea typeface="標楷體" charset="0"/>
            </a:endParaRPr>
          </a:p>
        </p:txBody>
      </p:sp>
      <p:sp>
        <p:nvSpPr>
          <p:cNvPr id="20484" name="Rectangle 3"/>
          <p:cNvSpPr>
            <a:spLocks noGrp="1" noChangeArrowheads="1"/>
          </p:cNvSpPr>
          <p:nvPr>
            <p:ph type="body" idx="4294967295"/>
          </p:nvPr>
        </p:nvSpPr>
        <p:spPr/>
        <p:txBody>
          <a:bodyPr/>
          <a:lstStyle/>
          <a:p>
            <a:pPr eaLnBrk="1" hangingPunct="1"/>
            <a:r>
              <a:rPr lang="en-US" altLang="zh-TW" sz="2800">
                <a:latin typeface="Times New Roman" charset="0"/>
                <a:ea typeface="標楷體" charset="0"/>
              </a:rPr>
              <a:t>BS10012- 5.1</a:t>
            </a:r>
            <a:r>
              <a:rPr lang="zh-TW" altLang="en-US" sz="2800">
                <a:latin typeface="Times New Roman" charset="0"/>
                <a:ea typeface="標楷體" charset="0"/>
              </a:rPr>
              <a:t>內部稽核</a:t>
            </a:r>
          </a:p>
          <a:p>
            <a:r>
              <a:rPr lang="zh-TW">
                <a:latin typeface="Times New Roman" charset="0"/>
                <a:ea typeface="標楷體" charset="0"/>
              </a:rPr>
              <a:t>內部稽核需求</a:t>
            </a:r>
          </a:p>
          <a:p>
            <a:pPr lvl="1"/>
            <a:r>
              <a:rPr lang="zh-TW" sz="2400">
                <a:latin typeface="Times New Roman" charset="0"/>
                <a:ea typeface="標楷體" charset="0"/>
              </a:rPr>
              <a:t>內部稽核應依所規劃之時間執行，以確認</a:t>
            </a:r>
            <a:r>
              <a:rPr lang="en-US" altLang="zh-TW" sz="2400">
                <a:latin typeface="Times New Roman" charset="0"/>
                <a:ea typeface="標楷體" charset="0"/>
              </a:rPr>
              <a:t>PIMS </a:t>
            </a:r>
            <a:r>
              <a:rPr lang="zh-TW" sz="2400">
                <a:latin typeface="Times New Roman" charset="0"/>
                <a:ea typeface="標楷體" charset="0"/>
              </a:rPr>
              <a:t>是否：</a:t>
            </a:r>
          </a:p>
          <a:p>
            <a:pPr lvl="1"/>
            <a:r>
              <a:rPr lang="en-US" altLang="zh-TW" sz="2400">
                <a:latin typeface="Times New Roman" charset="0"/>
                <a:ea typeface="標楷體" charset="0"/>
              </a:rPr>
              <a:t>a) </a:t>
            </a:r>
            <a:r>
              <a:rPr lang="zh-TW" sz="2400">
                <a:latin typeface="Times New Roman" charset="0"/>
                <a:ea typeface="標楷體" charset="0"/>
              </a:rPr>
              <a:t>依個人資料管理政策及既有之程序執行；及</a:t>
            </a:r>
          </a:p>
          <a:p>
            <a:pPr lvl="1"/>
            <a:r>
              <a:rPr lang="en-US" altLang="zh-TW" sz="2400">
                <a:latin typeface="Times New Roman" charset="0"/>
                <a:ea typeface="標楷體" charset="0"/>
              </a:rPr>
              <a:t>b) </a:t>
            </a:r>
            <a:r>
              <a:rPr lang="zh-TW" sz="2400">
                <a:latin typeface="Times New Roman" charset="0"/>
                <a:ea typeface="標楷體" charset="0"/>
              </a:rPr>
              <a:t>依技術需求執行及維護之。</a:t>
            </a:r>
          </a:p>
          <a:p>
            <a:r>
              <a:rPr lang="zh-TW" sz="2800">
                <a:latin typeface="Times New Roman" charset="0"/>
                <a:ea typeface="標楷體" charset="0"/>
              </a:rPr>
              <a:t>稽核報告應詳實說明任何違背政策及程序之事項，並應將之提供予管理階層。</a:t>
            </a:r>
          </a:p>
          <a:p>
            <a:r>
              <a:rPr lang="zh-TW" sz="2800">
                <a:latin typeface="Times New Roman" charset="0"/>
                <a:ea typeface="標楷體" charset="0"/>
              </a:rPr>
              <a:t>稽核報告亦應識別所有可能會影響政策遵循之技術或程序的議題。</a:t>
            </a:r>
            <a:endParaRPr lang="zh-TW" altLang="en-US" sz="2800">
              <a:latin typeface="Times New Roman" charset="0"/>
              <a:ea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1EE7EF39-042D-6D48-9E47-CDF1BD0C5582}" type="slidenum">
              <a:rPr lang="zh-TW" altLang="en-US" sz="1400">
                <a:solidFill>
                  <a:srgbClr val="000000"/>
                </a:solidFill>
                <a:latin typeface="Times New Roman" charset="0"/>
                <a:ea typeface="標楷體" charset="0"/>
                <a:cs typeface="標楷體" charset="0"/>
              </a:rPr>
              <a:pPr eaLnBrk="1" hangingPunct="1"/>
              <a:t>18</a:t>
            </a:fld>
            <a:endParaRPr lang="en-US" altLang="zh-TW" sz="1400">
              <a:solidFill>
                <a:srgbClr val="000000"/>
              </a:solidFill>
              <a:latin typeface="Times New Roman" charset="0"/>
              <a:ea typeface="標楷體" charset="0"/>
              <a:cs typeface="標楷體" charset="0"/>
            </a:endParaRPr>
          </a:p>
        </p:txBody>
      </p:sp>
      <p:sp>
        <p:nvSpPr>
          <p:cNvPr id="138244" name="Rectangle 2"/>
          <p:cNvSpPr>
            <a:spLocks noGrp="1" noChangeArrowheads="1"/>
          </p:cNvSpPr>
          <p:nvPr>
            <p:ph type="title" idx="4294967295"/>
          </p:nvPr>
        </p:nvSpPr>
        <p:spPr/>
        <p:txBody>
          <a:bodyPr tIns="45720" bIns="45720" anchor="t"/>
          <a:lstStyle/>
          <a:p>
            <a:pPr eaLnBrk="1" hangingPunct="1">
              <a:defRPr/>
            </a:pPr>
            <a:r>
              <a:rPr lang="zh-TW" altLang="en-US" dirty="0" smtClean="0">
                <a:latin typeface="Arial" charset="0"/>
                <a:cs typeface="+mj-cs"/>
              </a:rPr>
              <a:t>資訊系統稽核與控制參考準則</a:t>
            </a:r>
          </a:p>
        </p:txBody>
      </p:sp>
      <p:sp>
        <p:nvSpPr>
          <p:cNvPr id="21508" name="Rectangle 3"/>
          <p:cNvSpPr>
            <a:spLocks noGrp="1" noChangeArrowheads="1"/>
          </p:cNvSpPr>
          <p:nvPr>
            <p:ph type="body" idx="4294967295"/>
          </p:nvPr>
        </p:nvSpPr>
        <p:spPr>
          <a:xfrm>
            <a:off x="250825" y="1196975"/>
            <a:ext cx="8713788" cy="5111750"/>
          </a:xfrm>
        </p:spPr>
        <p:txBody>
          <a:bodyPr/>
          <a:lstStyle/>
          <a:p>
            <a:pPr eaLnBrk="1" hangingPunct="1">
              <a:lnSpc>
                <a:spcPct val="90000"/>
              </a:lnSpc>
            </a:pPr>
            <a:r>
              <a:rPr lang="zh-TW" altLang="en-US">
                <a:latin typeface="Times New Roman" charset="0"/>
                <a:ea typeface="標楷體" charset="0"/>
              </a:rPr>
              <a:t>來源：國際電腦稽核協會</a:t>
            </a:r>
            <a:r>
              <a:rPr lang="en-US" altLang="zh-TW">
                <a:latin typeface="Times New Roman" charset="0"/>
                <a:ea typeface="標楷體" charset="0"/>
              </a:rPr>
              <a:t>(ISACA)</a:t>
            </a:r>
            <a:endParaRPr lang="zh-TW" altLang="en-US">
              <a:latin typeface="Times New Roman" charset="0"/>
              <a:ea typeface="標楷體" charset="0"/>
            </a:endParaRPr>
          </a:p>
          <a:p>
            <a:pPr lvl="1" eaLnBrk="1" hangingPunct="1">
              <a:lnSpc>
                <a:spcPct val="90000"/>
              </a:lnSpc>
            </a:pPr>
            <a:r>
              <a:rPr lang="zh-TW" altLang="en-US">
                <a:latin typeface="Times New Roman" charset="0"/>
                <a:ea typeface="標楷體" charset="0"/>
              </a:rPr>
              <a:t>範圍。</a:t>
            </a:r>
          </a:p>
          <a:p>
            <a:pPr lvl="1" eaLnBrk="1" hangingPunct="1">
              <a:lnSpc>
                <a:spcPct val="90000"/>
              </a:lnSpc>
            </a:pPr>
            <a:r>
              <a:rPr lang="zh-TW" altLang="en-US">
                <a:latin typeface="Times New Roman" charset="0"/>
                <a:ea typeface="標楷體" charset="0"/>
              </a:rPr>
              <a:t>獨立性。</a:t>
            </a:r>
          </a:p>
          <a:p>
            <a:pPr lvl="1" eaLnBrk="1" hangingPunct="1">
              <a:lnSpc>
                <a:spcPct val="90000"/>
              </a:lnSpc>
            </a:pPr>
            <a:r>
              <a:rPr lang="zh-TW" altLang="en-US">
                <a:latin typeface="Times New Roman" charset="0"/>
                <a:ea typeface="標楷體" charset="0"/>
              </a:rPr>
              <a:t>職業道德及準則。</a:t>
            </a:r>
          </a:p>
          <a:p>
            <a:pPr lvl="1" eaLnBrk="1" hangingPunct="1">
              <a:lnSpc>
                <a:spcPct val="90000"/>
              </a:lnSpc>
            </a:pPr>
            <a:r>
              <a:rPr lang="zh-TW" altLang="en-US">
                <a:latin typeface="Times New Roman" charset="0"/>
                <a:ea typeface="標楷體" charset="0"/>
              </a:rPr>
              <a:t>專業能力。</a:t>
            </a:r>
          </a:p>
          <a:p>
            <a:pPr lvl="1" eaLnBrk="1" hangingPunct="1">
              <a:lnSpc>
                <a:spcPct val="90000"/>
              </a:lnSpc>
            </a:pPr>
            <a:r>
              <a:rPr lang="zh-TW" altLang="en-US">
                <a:latin typeface="Times New Roman" charset="0"/>
                <a:ea typeface="標楷體" charset="0"/>
              </a:rPr>
              <a:t>規劃。</a:t>
            </a:r>
          </a:p>
          <a:p>
            <a:pPr lvl="1" eaLnBrk="1" hangingPunct="1">
              <a:lnSpc>
                <a:spcPct val="90000"/>
              </a:lnSpc>
            </a:pPr>
            <a:r>
              <a:rPr lang="zh-TW" altLang="en-US">
                <a:latin typeface="Times New Roman" charset="0"/>
                <a:ea typeface="標楷體" charset="0"/>
              </a:rPr>
              <a:t>稽核工作之執行。</a:t>
            </a:r>
          </a:p>
          <a:p>
            <a:pPr lvl="1" eaLnBrk="1" hangingPunct="1">
              <a:lnSpc>
                <a:spcPct val="90000"/>
              </a:lnSpc>
            </a:pPr>
            <a:r>
              <a:rPr lang="zh-TW" altLang="en-US">
                <a:latin typeface="Times New Roman" charset="0"/>
                <a:ea typeface="標楷體" charset="0"/>
              </a:rPr>
              <a:t>報告。</a:t>
            </a:r>
          </a:p>
          <a:p>
            <a:pPr lvl="1" eaLnBrk="1" hangingPunct="1">
              <a:lnSpc>
                <a:spcPct val="90000"/>
              </a:lnSpc>
            </a:pPr>
            <a:r>
              <a:rPr lang="zh-TW" altLang="en-US">
                <a:latin typeface="Times New Roman" charset="0"/>
                <a:ea typeface="標楷體" charset="0"/>
              </a:rPr>
              <a:t>追蹤作業。</a:t>
            </a:r>
          </a:p>
        </p:txBody>
      </p:sp>
      <p:sp>
        <p:nvSpPr>
          <p:cNvPr id="6" name="矩形 5"/>
          <p:cNvSpPr/>
          <p:nvPr/>
        </p:nvSpPr>
        <p:spPr>
          <a:xfrm>
            <a:off x="250825" y="5807075"/>
            <a:ext cx="8569325" cy="646113"/>
          </a:xfrm>
          <a:prstGeom prst="rect">
            <a:avLst/>
          </a:prstGeom>
        </p:spPr>
        <p:txBody>
          <a:bodyPr>
            <a:spAutoFit/>
          </a:bodyPr>
          <a:lstStyle/>
          <a:p>
            <a:pPr>
              <a:buFont typeface="Wingdings" charset="0"/>
              <a:buChar char="Ø"/>
            </a:pPr>
            <a:r>
              <a:rPr kumimoji="0" lang="zh-TW" altLang="en-US" sz="1200">
                <a:latin typeface="Times New Roman" charset="0"/>
                <a:ea typeface="標楷體" charset="0"/>
                <a:cs typeface="標楷體" charset="0"/>
              </a:rPr>
              <a:t>國際電腦稽核協會（</a:t>
            </a:r>
            <a:r>
              <a:rPr kumimoji="0" lang="en-US" altLang="zh-TW" sz="1200">
                <a:latin typeface="Times New Roman" charset="0"/>
                <a:ea typeface="標楷體" charset="0"/>
                <a:cs typeface="標楷體" charset="0"/>
              </a:rPr>
              <a:t>ISACA</a:t>
            </a:r>
            <a:r>
              <a:rPr kumimoji="0" lang="en-US" altLang="zh-TW" sz="1200" baseline="30000">
                <a:latin typeface="Times New Roman" charset="0"/>
                <a:ea typeface="標楷體" charset="0"/>
                <a:cs typeface="標楷體" charset="0"/>
              </a:rPr>
              <a:t>®</a:t>
            </a:r>
            <a:r>
              <a:rPr kumimoji="0" lang="zh-TW" altLang="en-US" sz="1200">
                <a:latin typeface="Times New Roman" charset="0"/>
                <a:ea typeface="標楷體" charset="0"/>
                <a:cs typeface="標楷體" charset="0"/>
              </a:rPr>
              <a:t> ，網址：</a:t>
            </a:r>
            <a:r>
              <a:rPr kumimoji="0" lang="en-US" altLang="zh-TW" sz="1200">
                <a:latin typeface="Times New Roman" charset="0"/>
                <a:ea typeface="標楷體" charset="0"/>
                <a:cs typeface="標楷體" charset="0"/>
                <a:hlinkClick r:id="rId3" action="ppaction://hlinkfile"/>
              </a:rPr>
              <a:t>www.isaca.org</a:t>
            </a:r>
            <a:r>
              <a:rPr kumimoji="0" lang="zh-TW" altLang="en-US" sz="1200">
                <a:latin typeface="Times New Roman" charset="0"/>
                <a:ea typeface="標楷體" charset="0"/>
                <a:cs typeface="標楷體" charset="0"/>
              </a:rPr>
              <a:t>）是全球公認</a:t>
            </a:r>
            <a:r>
              <a:rPr kumimoji="0" lang="zh-TW" altLang="en-US" sz="1200">
                <a:solidFill>
                  <a:srgbClr val="FF0000"/>
                </a:solidFill>
                <a:latin typeface="Times New Roman" charset="0"/>
                <a:ea typeface="標楷體" charset="0"/>
                <a:cs typeface="標楷體" charset="0"/>
              </a:rPr>
              <a:t>提供資訊系統確認性與安全、企業資訊治理及資訊相關風險與遵循之知識、認證</a:t>
            </a:r>
            <a:r>
              <a:rPr kumimoji="0" lang="zh-TW" altLang="en-US" sz="1200">
                <a:latin typeface="Times New Roman" charset="0"/>
                <a:ea typeface="標楷體" charset="0"/>
                <a:cs typeface="標楷體" charset="0"/>
              </a:rPr>
              <a:t>、社群、倡導與教育訓練的非營利、獨立性組織，會員遍佈逾</a:t>
            </a:r>
            <a:r>
              <a:rPr kumimoji="0" lang="en-US" altLang="zh-TW" sz="1200">
                <a:latin typeface="Times New Roman" charset="0"/>
                <a:ea typeface="標楷體" charset="0"/>
                <a:cs typeface="標楷體" charset="0"/>
              </a:rPr>
              <a:t>160</a:t>
            </a:r>
            <a:r>
              <a:rPr kumimoji="0" lang="zh-TW" altLang="en-US" sz="1200">
                <a:latin typeface="Times New Roman" charset="0"/>
                <a:ea typeface="標楷體" charset="0"/>
                <a:cs typeface="標楷體" charset="0"/>
              </a:rPr>
              <a:t>個國家，總數超過 </a:t>
            </a:r>
            <a:r>
              <a:rPr kumimoji="0" lang="en-US" altLang="zh-TW" sz="1200">
                <a:latin typeface="Times New Roman" charset="0"/>
                <a:ea typeface="標楷體" charset="0"/>
                <a:cs typeface="標楷體" charset="0"/>
              </a:rPr>
              <a:t>95,000 </a:t>
            </a:r>
            <a:r>
              <a:rPr kumimoji="0" lang="zh-TW" altLang="en-US" sz="1200">
                <a:latin typeface="Times New Roman" charset="0"/>
                <a:ea typeface="標楷體" charset="0"/>
                <a:cs typeface="標楷體" charset="0"/>
              </a:rPr>
              <a:t>人。</a:t>
            </a:r>
            <a:r>
              <a:rPr kumimoji="0" lang="en-US" altLang="zh-TW" sz="1200">
                <a:latin typeface="Times New Roman" charset="0"/>
                <a:ea typeface="標楷體" charset="0"/>
                <a:cs typeface="標楷體" charset="0"/>
              </a:rPr>
              <a:t>ISACA® </a:t>
            </a:r>
            <a:r>
              <a:rPr kumimoji="0" lang="zh-TW" altLang="en-US" sz="1200">
                <a:latin typeface="Times New Roman" charset="0"/>
                <a:ea typeface="標楷體" charset="0"/>
                <a:cs typeface="標楷體" charset="0"/>
              </a:rPr>
              <a:t>成立於 </a:t>
            </a:r>
            <a:r>
              <a:rPr kumimoji="0" lang="en-US" altLang="zh-TW" sz="1200">
                <a:latin typeface="Times New Roman" charset="0"/>
                <a:ea typeface="標楷體" charset="0"/>
                <a:cs typeface="標楷體" charset="0"/>
              </a:rPr>
              <a:t>1969 </a:t>
            </a:r>
            <a:r>
              <a:rPr kumimoji="0" lang="zh-TW" altLang="en-US" sz="1200">
                <a:latin typeface="Times New Roman" charset="0"/>
                <a:ea typeface="標楷體" charset="0"/>
                <a:cs typeface="標楷體" charset="0"/>
              </a:rPr>
              <a:t>年</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116DED6-9745-D54F-B957-C9D1A49F59B3}" type="slidenum">
              <a:rPr lang="zh-TW" altLang="en-US" sz="1400">
                <a:solidFill>
                  <a:srgbClr val="000000"/>
                </a:solidFill>
                <a:latin typeface="Times New Roman" charset="0"/>
                <a:ea typeface="標楷體" charset="0"/>
                <a:cs typeface="標楷體" charset="0"/>
              </a:rPr>
              <a:pPr eaLnBrk="1" hangingPunct="1"/>
              <a:t>19</a:t>
            </a:fld>
            <a:endParaRPr lang="en-US" altLang="zh-TW" sz="1400">
              <a:solidFill>
                <a:srgbClr val="000000"/>
              </a:solidFill>
              <a:latin typeface="Times New Roman" charset="0"/>
              <a:ea typeface="標楷體" charset="0"/>
              <a:cs typeface="標楷體" charset="0"/>
            </a:endParaRPr>
          </a:p>
        </p:txBody>
      </p:sp>
      <p:sp>
        <p:nvSpPr>
          <p:cNvPr id="139268" name="Rectangle 2"/>
          <p:cNvSpPr>
            <a:spLocks noGrp="1" noChangeArrowheads="1"/>
          </p:cNvSpPr>
          <p:nvPr>
            <p:ph type="title" idx="4294967295"/>
          </p:nvPr>
        </p:nvSpPr>
        <p:spPr/>
        <p:txBody>
          <a:bodyPr tIns="45720" bIns="45720" anchor="t"/>
          <a:lstStyle/>
          <a:p>
            <a:pPr eaLnBrk="1" hangingPunct="1">
              <a:defRPr/>
            </a:pPr>
            <a:r>
              <a:rPr lang="zh-TW" altLang="en-US" sz="4000" dirty="0" smtClean="0">
                <a:latin typeface="Arial" charset="0"/>
                <a:cs typeface="+mj-cs"/>
              </a:rPr>
              <a:t>資訊系統稽核與控制參考準則</a:t>
            </a:r>
            <a:r>
              <a:rPr lang="en-US" altLang="zh-TW" sz="2700" dirty="0" smtClean="0">
                <a:latin typeface="Arial" charset="0"/>
                <a:cs typeface="+mj-cs"/>
              </a:rPr>
              <a:t>(1/4)</a:t>
            </a:r>
          </a:p>
        </p:txBody>
      </p:sp>
      <p:sp>
        <p:nvSpPr>
          <p:cNvPr id="22532"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範圍</a:t>
            </a:r>
          </a:p>
          <a:p>
            <a:pPr lvl="1" eaLnBrk="1" hangingPunct="1"/>
            <a:r>
              <a:rPr lang="zh-TW" altLang="en-US">
                <a:latin typeface="Times New Roman" charset="0"/>
                <a:ea typeface="標楷體" charset="0"/>
              </a:rPr>
              <a:t>記載責任、權限及可靠性。</a:t>
            </a:r>
          </a:p>
          <a:p>
            <a:pPr eaLnBrk="1" hangingPunct="1"/>
            <a:r>
              <a:rPr lang="zh-TW" altLang="en-US">
                <a:latin typeface="Times New Roman" charset="0"/>
                <a:ea typeface="標楷體" charset="0"/>
              </a:rPr>
              <a:t>獨立性</a:t>
            </a:r>
          </a:p>
          <a:p>
            <a:pPr lvl="1" eaLnBrk="1" hangingPunct="1"/>
            <a:r>
              <a:rPr lang="zh-TW" altLang="en-US">
                <a:latin typeface="Times New Roman" charset="0"/>
                <a:ea typeface="標楷體" charset="0"/>
              </a:rPr>
              <a:t>職業獨立性。</a:t>
            </a:r>
          </a:p>
          <a:p>
            <a:pPr lvl="1" eaLnBrk="1" hangingPunct="1"/>
            <a:r>
              <a:rPr lang="zh-TW" altLang="en-US">
                <a:latin typeface="Times New Roman" charset="0"/>
                <a:ea typeface="標楷體" charset="0"/>
              </a:rPr>
              <a:t>關聯獨立性。</a:t>
            </a:r>
          </a:p>
          <a:p>
            <a:pPr lvl="2" eaLnBrk="1" hangingPunct="1"/>
            <a:r>
              <a:rPr lang="zh-TW" altLang="en-US">
                <a:latin typeface="Times New Roman" charset="0"/>
                <a:ea typeface="標楷體" charset="0"/>
              </a:rPr>
              <a:t>稽核之職能獨立於受稽單位。</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1281C0A-11A2-804A-9C18-8522B0F6552B}" type="slidenum">
              <a:rPr lang="zh-TW" altLang="en-US" sz="1400">
                <a:solidFill>
                  <a:srgbClr val="000000"/>
                </a:solidFill>
                <a:latin typeface="Times New Roman" charset="0"/>
                <a:ea typeface="標楷體" charset="0"/>
                <a:cs typeface="標楷體" charset="0"/>
              </a:rPr>
              <a:pPr eaLnBrk="1" hangingPunct="1"/>
              <a:t>2</a:t>
            </a:fld>
            <a:endParaRPr lang="en-US" altLang="zh-TW" sz="1400">
              <a:solidFill>
                <a:srgbClr val="000000"/>
              </a:solidFill>
              <a:latin typeface="Times New Roman" charset="0"/>
              <a:ea typeface="標楷體" charset="0"/>
              <a:cs typeface="標楷體" charset="0"/>
            </a:endParaRPr>
          </a:p>
        </p:txBody>
      </p:sp>
      <p:sp>
        <p:nvSpPr>
          <p:cNvPr id="148482" name="Rectangle 2"/>
          <p:cNvSpPr>
            <a:spLocks noGrp="1" noChangeArrowheads="1"/>
          </p:cNvSpPr>
          <p:nvPr>
            <p:ph type="title"/>
          </p:nvPr>
        </p:nvSpPr>
        <p:spPr/>
        <p:txBody>
          <a:bodyPr/>
          <a:lstStyle/>
          <a:p>
            <a:pPr eaLnBrk="1" hangingPunct="1">
              <a:defRPr/>
            </a:pPr>
            <a:r>
              <a:rPr lang="zh-TW" altLang="en-US" b="0" smtClean="0">
                <a:cs typeface="+mj-cs"/>
              </a:rPr>
              <a:t>課程大綱</a:t>
            </a:r>
          </a:p>
        </p:txBody>
      </p:sp>
      <p:grpSp>
        <p:nvGrpSpPr>
          <p:cNvPr id="4100" name="Group 3"/>
          <p:cNvGrpSpPr>
            <a:grpSpLocks/>
          </p:cNvGrpSpPr>
          <p:nvPr/>
        </p:nvGrpSpPr>
        <p:grpSpPr bwMode="auto">
          <a:xfrm>
            <a:off x="1042988" y="2204864"/>
            <a:ext cx="7058025" cy="577850"/>
            <a:chOff x="703" y="935"/>
            <a:chExt cx="4446" cy="454"/>
          </a:xfrm>
        </p:grpSpPr>
        <p:sp>
          <p:nvSpPr>
            <p:cNvPr id="4116" name="Rectangle 4"/>
            <p:cNvSpPr>
              <a:spLocks noChangeArrowheads="1"/>
            </p:cNvSpPr>
            <p:nvPr/>
          </p:nvSpPr>
          <p:spPr bwMode="auto">
            <a:xfrm>
              <a:off x="703" y="935"/>
              <a:ext cx="454" cy="454"/>
            </a:xfrm>
            <a:prstGeom prst="rect">
              <a:avLst/>
            </a:prstGeom>
            <a:solidFill>
              <a:srgbClr val="3C3C64">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tLang="zh-TW" sz="3000">
                  <a:solidFill>
                    <a:schemeClr val="bg1"/>
                  </a:solidFill>
                  <a:latin typeface="Times New Roman" charset="0"/>
                  <a:ea typeface="標楷體" charset="0"/>
                  <a:cs typeface="Arial" charset="0"/>
                </a:rPr>
                <a:t>1</a:t>
              </a:r>
              <a:endParaRPr lang="en-US" altLang="ja-JP" sz="3000">
                <a:solidFill>
                  <a:schemeClr val="bg1"/>
                </a:solidFill>
                <a:latin typeface="Times New Roman" charset="0"/>
                <a:ea typeface="標楷體" charset="0"/>
                <a:cs typeface="Arial" charset="0"/>
              </a:endParaRPr>
            </a:p>
          </p:txBody>
        </p:sp>
        <p:sp>
          <p:nvSpPr>
            <p:cNvPr id="4117" name="Rectangle 5"/>
            <p:cNvSpPr>
              <a:spLocks noChangeArrowheads="1"/>
            </p:cNvSpPr>
            <p:nvPr/>
          </p:nvSpPr>
          <p:spPr bwMode="auto">
            <a:xfrm>
              <a:off x="1157" y="935"/>
              <a:ext cx="3992" cy="454"/>
            </a:xfrm>
            <a:prstGeom prst="rect">
              <a:avLst/>
            </a:prstGeom>
            <a:solidFill>
              <a:srgbClr val="C1C1F7">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TW" altLang="en-US" sz="3200">
                  <a:latin typeface="Times New Roman" charset="0"/>
                  <a:ea typeface="標楷體" charset="0"/>
                  <a:cs typeface="標楷體" charset="0"/>
                </a:rPr>
                <a:t>稽核基本觀念</a:t>
              </a:r>
            </a:p>
          </p:txBody>
        </p:sp>
      </p:grpSp>
      <p:grpSp>
        <p:nvGrpSpPr>
          <p:cNvPr id="4102" name="Group 9"/>
          <p:cNvGrpSpPr>
            <a:grpSpLocks/>
          </p:cNvGrpSpPr>
          <p:nvPr/>
        </p:nvGrpSpPr>
        <p:grpSpPr bwMode="auto">
          <a:xfrm>
            <a:off x="1042988" y="2851150"/>
            <a:ext cx="7058025" cy="577850"/>
            <a:chOff x="703" y="935"/>
            <a:chExt cx="4446" cy="454"/>
          </a:xfrm>
        </p:grpSpPr>
        <p:sp>
          <p:nvSpPr>
            <p:cNvPr id="4112" name="Rectangle 10"/>
            <p:cNvSpPr>
              <a:spLocks noChangeArrowheads="1"/>
            </p:cNvSpPr>
            <p:nvPr/>
          </p:nvSpPr>
          <p:spPr bwMode="auto">
            <a:xfrm>
              <a:off x="703" y="935"/>
              <a:ext cx="454" cy="454"/>
            </a:xfrm>
            <a:prstGeom prst="rect">
              <a:avLst/>
            </a:prstGeom>
            <a:solidFill>
              <a:srgbClr val="3C3C64">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tLang="zh-TW" sz="3000" dirty="0" smtClean="0">
                  <a:solidFill>
                    <a:schemeClr val="bg1"/>
                  </a:solidFill>
                  <a:latin typeface="Times New Roman" charset="0"/>
                  <a:ea typeface="標楷體" charset="0"/>
                  <a:cs typeface="Arial" charset="0"/>
                </a:rPr>
                <a:t>2</a:t>
              </a:r>
              <a:endParaRPr lang="en-US" altLang="ja-JP" sz="3000" dirty="0">
                <a:solidFill>
                  <a:schemeClr val="bg1"/>
                </a:solidFill>
                <a:latin typeface="Times New Roman" charset="0"/>
                <a:ea typeface="標楷體" charset="0"/>
                <a:cs typeface="Arial" charset="0"/>
              </a:endParaRPr>
            </a:p>
          </p:txBody>
        </p:sp>
        <p:sp>
          <p:nvSpPr>
            <p:cNvPr id="4113" name="Rectangle 11"/>
            <p:cNvSpPr>
              <a:spLocks noChangeArrowheads="1"/>
            </p:cNvSpPr>
            <p:nvPr/>
          </p:nvSpPr>
          <p:spPr bwMode="auto">
            <a:xfrm>
              <a:off x="1157" y="935"/>
              <a:ext cx="3992" cy="454"/>
            </a:xfrm>
            <a:prstGeom prst="rect">
              <a:avLst/>
            </a:prstGeom>
            <a:solidFill>
              <a:srgbClr val="C1C1F7">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zh-TW" altLang="en-US" sz="3200" dirty="0">
                  <a:latin typeface="Times New Roman" charset="0"/>
                  <a:ea typeface="標楷體" charset="0"/>
                  <a:cs typeface="標楷體" charset="0"/>
                </a:rPr>
                <a:t>稽核方法及實務技巧</a:t>
              </a:r>
              <a:endParaRPr lang="ja-JP" altLang="en-US" sz="3200" dirty="0">
                <a:latin typeface="Times New Roman" charset="0"/>
                <a:ea typeface="標楷體" charset="0"/>
                <a:cs typeface="標楷體" charset="0"/>
              </a:endParaRPr>
            </a:p>
          </p:txBody>
        </p:sp>
      </p:grpSp>
      <p:grpSp>
        <p:nvGrpSpPr>
          <p:cNvPr id="4104" name="Group 15"/>
          <p:cNvGrpSpPr>
            <a:grpSpLocks/>
          </p:cNvGrpSpPr>
          <p:nvPr/>
        </p:nvGrpSpPr>
        <p:grpSpPr bwMode="auto">
          <a:xfrm>
            <a:off x="1042988" y="3498006"/>
            <a:ext cx="7058025" cy="577850"/>
            <a:chOff x="703" y="935"/>
            <a:chExt cx="4446" cy="454"/>
          </a:xfrm>
        </p:grpSpPr>
        <p:sp>
          <p:nvSpPr>
            <p:cNvPr id="4108" name="Rectangle 16"/>
            <p:cNvSpPr>
              <a:spLocks noChangeArrowheads="1"/>
            </p:cNvSpPr>
            <p:nvPr/>
          </p:nvSpPr>
          <p:spPr bwMode="auto">
            <a:xfrm>
              <a:off x="703" y="935"/>
              <a:ext cx="454" cy="454"/>
            </a:xfrm>
            <a:prstGeom prst="rect">
              <a:avLst/>
            </a:prstGeom>
            <a:solidFill>
              <a:srgbClr val="3C3C64">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tLang="zh-TW" sz="3000" dirty="0" smtClean="0">
                  <a:solidFill>
                    <a:schemeClr val="bg1"/>
                  </a:solidFill>
                  <a:latin typeface="Times New Roman" charset="0"/>
                  <a:ea typeface="標楷體" charset="0"/>
                  <a:cs typeface="Arial" charset="0"/>
                </a:rPr>
                <a:t>3</a:t>
              </a:r>
              <a:endParaRPr lang="en-US" altLang="zh-TW" sz="3000" dirty="0">
                <a:solidFill>
                  <a:schemeClr val="bg1"/>
                </a:solidFill>
                <a:latin typeface="Times New Roman" charset="0"/>
                <a:ea typeface="標楷體" charset="0"/>
                <a:cs typeface="Arial" charset="0"/>
              </a:endParaRPr>
            </a:p>
          </p:txBody>
        </p:sp>
        <p:sp>
          <p:nvSpPr>
            <p:cNvPr id="4109" name="Rectangle 17"/>
            <p:cNvSpPr>
              <a:spLocks noChangeArrowheads="1"/>
            </p:cNvSpPr>
            <p:nvPr/>
          </p:nvSpPr>
          <p:spPr bwMode="auto">
            <a:xfrm>
              <a:off x="1157" y="935"/>
              <a:ext cx="3992" cy="454"/>
            </a:xfrm>
            <a:prstGeom prst="rect">
              <a:avLst/>
            </a:prstGeom>
            <a:solidFill>
              <a:srgbClr val="C1C1F7">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lvl="0"/>
              <a:r>
                <a:rPr lang="zh-TW" altLang="zh-TW" sz="3200" dirty="0">
                  <a:latin typeface="Times New Roman" charset="0"/>
                  <a:ea typeface="標楷體" charset="0"/>
                  <a:cs typeface="標楷體" charset="0"/>
                </a:rPr>
                <a:t>委外管理暨查核要項</a:t>
              </a:r>
            </a:p>
          </p:txBody>
        </p:sp>
      </p:grpSp>
      <p:grpSp>
        <p:nvGrpSpPr>
          <p:cNvPr id="4105" name="Group 18"/>
          <p:cNvGrpSpPr>
            <a:grpSpLocks/>
          </p:cNvGrpSpPr>
          <p:nvPr/>
        </p:nvGrpSpPr>
        <p:grpSpPr bwMode="auto">
          <a:xfrm>
            <a:off x="1042988" y="4147294"/>
            <a:ext cx="7058025" cy="577850"/>
            <a:chOff x="703" y="935"/>
            <a:chExt cx="4446" cy="454"/>
          </a:xfrm>
        </p:grpSpPr>
        <p:sp>
          <p:nvSpPr>
            <p:cNvPr id="4106" name="Rectangle 19"/>
            <p:cNvSpPr>
              <a:spLocks noChangeArrowheads="1"/>
            </p:cNvSpPr>
            <p:nvPr/>
          </p:nvSpPr>
          <p:spPr bwMode="auto">
            <a:xfrm>
              <a:off x="703" y="935"/>
              <a:ext cx="454" cy="454"/>
            </a:xfrm>
            <a:prstGeom prst="rect">
              <a:avLst/>
            </a:prstGeom>
            <a:solidFill>
              <a:srgbClr val="3C3C64">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tLang="zh-TW" sz="3000" dirty="0" smtClean="0">
                  <a:solidFill>
                    <a:schemeClr val="bg1"/>
                  </a:solidFill>
                  <a:latin typeface="Times New Roman" charset="0"/>
                  <a:ea typeface="標楷體" charset="0"/>
                  <a:cs typeface="Arial" charset="0"/>
                </a:rPr>
                <a:t>4</a:t>
              </a:r>
              <a:endParaRPr lang="en-US" altLang="zh-TW" sz="3000" dirty="0">
                <a:solidFill>
                  <a:schemeClr val="bg1"/>
                </a:solidFill>
                <a:latin typeface="Times New Roman" charset="0"/>
                <a:ea typeface="標楷體" charset="0"/>
                <a:cs typeface="Arial" charset="0"/>
              </a:endParaRPr>
            </a:p>
          </p:txBody>
        </p:sp>
        <p:sp>
          <p:nvSpPr>
            <p:cNvPr id="4107" name="Rectangle 20"/>
            <p:cNvSpPr>
              <a:spLocks noChangeArrowheads="1"/>
            </p:cNvSpPr>
            <p:nvPr/>
          </p:nvSpPr>
          <p:spPr bwMode="auto">
            <a:xfrm>
              <a:off x="1157" y="935"/>
              <a:ext cx="3992" cy="454"/>
            </a:xfrm>
            <a:prstGeom prst="rect">
              <a:avLst/>
            </a:prstGeom>
            <a:solidFill>
              <a:srgbClr val="C1C1F7">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spcBef>
                  <a:spcPct val="10000"/>
                </a:spcBef>
                <a:spcAft>
                  <a:spcPct val="10000"/>
                </a:spcAft>
              </a:pPr>
              <a:r>
                <a:rPr lang="zh-TW" altLang="zh-TW" sz="3200" dirty="0">
                  <a:latin typeface="Times New Roman" charset="0"/>
                  <a:ea typeface="標楷體" charset="0"/>
                  <a:cs typeface="標楷體" charset="0"/>
                </a:rPr>
                <a:t>個案分析與討論 </a:t>
              </a:r>
              <a:endParaRPr lang="zh-TW" altLang="en-US" sz="3200" dirty="0">
                <a:latin typeface="Times New Roman" charset="0"/>
                <a:ea typeface="標楷體" charset="0"/>
                <a:cs typeface="標楷體" charset="0"/>
              </a:endParaRPr>
            </a:p>
          </p:txBody>
        </p:sp>
      </p:gr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08C3358D-477A-6E4B-BEC0-EC7C0CBC7403}" type="slidenum">
              <a:rPr lang="zh-TW" altLang="en-US" sz="1400">
                <a:solidFill>
                  <a:srgbClr val="000000"/>
                </a:solidFill>
                <a:latin typeface="Times New Roman" charset="0"/>
                <a:ea typeface="標楷體" charset="0"/>
                <a:cs typeface="標楷體" charset="0"/>
              </a:rPr>
              <a:pPr eaLnBrk="1" hangingPunct="1"/>
              <a:t>20</a:t>
            </a:fld>
            <a:endParaRPr lang="en-US" altLang="zh-TW" sz="1400">
              <a:solidFill>
                <a:srgbClr val="000000"/>
              </a:solidFill>
              <a:latin typeface="Times New Roman" charset="0"/>
              <a:ea typeface="標楷體" charset="0"/>
              <a:cs typeface="標楷體" charset="0"/>
            </a:endParaRPr>
          </a:p>
        </p:txBody>
      </p:sp>
      <p:sp>
        <p:nvSpPr>
          <p:cNvPr id="140292" name="Rectangle 2"/>
          <p:cNvSpPr>
            <a:spLocks noGrp="1" noChangeArrowheads="1"/>
          </p:cNvSpPr>
          <p:nvPr>
            <p:ph type="title" idx="4294967295"/>
          </p:nvPr>
        </p:nvSpPr>
        <p:spPr/>
        <p:txBody>
          <a:bodyPr tIns="45720" bIns="45720" anchor="t"/>
          <a:lstStyle/>
          <a:p>
            <a:pPr eaLnBrk="1" hangingPunct="1">
              <a:defRPr/>
            </a:pPr>
            <a:r>
              <a:rPr lang="zh-TW" altLang="en-US" sz="4000" dirty="0" smtClean="0">
                <a:latin typeface="Arial" charset="0"/>
                <a:cs typeface="+mj-cs"/>
              </a:rPr>
              <a:t>資訊系統稽核與控制參考準則 </a:t>
            </a:r>
            <a:r>
              <a:rPr lang="en-US" altLang="zh-TW" sz="2700" dirty="0" smtClean="0">
                <a:latin typeface="Arial" charset="0"/>
                <a:cs typeface="+mj-cs"/>
              </a:rPr>
              <a:t>(2/4)</a:t>
            </a:r>
          </a:p>
        </p:txBody>
      </p:sp>
      <p:sp>
        <p:nvSpPr>
          <p:cNvPr id="23556"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職業道德及準則</a:t>
            </a:r>
          </a:p>
          <a:p>
            <a:pPr lvl="1" eaLnBrk="1" hangingPunct="1"/>
            <a:r>
              <a:rPr lang="zh-TW" altLang="en-US">
                <a:latin typeface="Times New Roman" charset="0"/>
                <a:ea typeface="標楷體" charset="0"/>
              </a:rPr>
              <a:t>職業道德規範。</a:t>
            </a:r>
          </a:p>
          <a:p>
            <a:pPr lvl="1" eaLnBrk="1" hangingPunct="1"/>
            <a:r>
              <a:rPr lang="zh-TW" altLang="en-US">
                <a:latin typeface="Times New Roman" charset="0"/>
                <a:ea typeface="標楷體" charset="0"/>
              </a:rPr>
              <a:t>專業稽核素養。</a:t>
            </a:r>
          </a:p>
          <a:p>
            <a:pPr eaLnBrk="1" hangingPunct="1"/>
            <a:r>
              <a:rPr lang="zh-TW" altLang="en-US">
                <a:latin typeface="Times New Roman" charset="0"/>
                <a:ea typeface="標楷體" charset="0"/>
              </a:rPr>
              <a:t>專業能力</a:t>
            </a:r>
          </a:p>
          <a:p>
            <a:pPr lvl="1" eaLnBrk="1" hangingPunct="1"/>
            <a:r>
              <a:rPr lang="zh-TW" altLang="en-US">
                <a:latin typeface="Times New Roman" charset="0"/>
                <a:ea typeface="標楷體" charset="0"/>
              </a:rPr>
              <a:t>專業技術能力。</a:t>
            </a:r>
          </a:p>
          <a:p>
            <a:pPr lvl="1" eaLnBrk="1" hangingPunct="1"/>
            <a:r>
              <a:rPr lang="zh-TW" altLang="en-US">
                <a:latin typeface="Times New Roman" charset="0"/>
                <a:ea typeface="標楷體" charset="0"/>
              </a:rPr>
              <a:t>執行稽核工作的技巧與知識。</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7B4D0B96-B453-584E-BE05-834381AD06B6}" type="slidenum">
              <a:rPr lang="zh-TW" altLang="en-US" sz="1400">
                <a:solidFill>
                  <a:srgbClr val="000000"/>
                </a:solidFill>
                <a:latin typeface="Times New Roman" charset="0"/>
                <a:ea typeface="標楷體" charset="0"/>
                <a:cs typeface="標楷體" charset="0"/>
              </a:rPr>
              <a:pPr eaLnBrk="1" hangingPunct="1"/>
              <a:t>21</a:t>
            </a:fld>
            <a:endParaRPr lang="en-US" altLang="zh-TW" sz="1400">
              <a:solidFill>
                <a:srgbClr val="000000"/>
              </a:solidFill>
              <a:latin typeface="Times New Roman" charset="0"/>
              <a:ea typeface="標楷體" charset="0"/>
              <a:cs typeface="標楷體" charset="0"/>
            </a:endParaRPr>
          </a:p>
        </p:txBody>
      </p:sp>
      <p:sp>
        <p:nvSpPr>
          <p:cNvPr id="141316" name="Rectangle 2"/>
          <p:cNvSpPr>
            <a:spLocks noGrp="1" noChangeArrowheads="1"/>
          </p:cNvSpPr>
          <p:nvPr>
            <p:ph type="title" idx="4294967295"/>
          </p:nvPr>
        </p:nvSpPr>
        <p:spPr/>
        <p:txBody>
          <a:bodyPr tIns="45720" bIns="45720" anchor="t"/>
          <a:lstStyle/>
          <a:p>
            <a:pPr eaLnBrk="1" hangingPunct="1">
              <a:defRPr/>
            </a:pPr>
            <a:r>
              <a:rPr lang="zh-TW" altLang="en-US" sz="4000" dirty="0" smtClean="0">
                <a:latin typeface="Arial" charset="0"/>
                <a:cs typeface="+mj-cs"/>
              </a:rPr>
              <a:t>資訊系統稽核與控制參考準則 </a:t>
            </a:r>
            <a:r>
              <a:rPr lang="en-US" altLang="zh-TW" sz="2700" dirty="0" smtClean="0">
                <a:latin typeface="Arial" charset="0"/>
                <a:cs typeface="+mj-cs"/>
              </a:rPr>
              <a:t>(3/4)</a:t>
            </a:r>
          </a:p>
        </p:txBody>
      </p:sp>
      <p:sp>
        <p:nvSpPr>
          <p:cNvPr id="24580"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規劃</a:t>
            </a:r>
          </a:p>
          <a:p>
            <a:pPr lvl="1" eaLnBrk="1" hangingPunct="1"/>
            <a:r>
              <a:rPr lang="zh-TW" altLang="en-US">
                <a:latin typeface="Times New Roman" charset="0"/>
                <a:ea typeface="標楷體" charset="0"/>
              </a:rPr>
              <a:t>依稽核目標及稽核準則規劃稽核工作。</a:t>
            </a:r>
          </a:p>
          <a:p>
            <a:pPr eaLnBrk="1" hangingPunct="1"/>
            <a:r>
              <a:rPr lang="zh-TW" altLang="en-US">
                <a:latin typeface="Times New Roman" charset="0"/>
                <a:ea typeface="標楷體" charset="0"/>
              </a:rPr>
              <a:t>稽核工作之執行</a:t>
            </a:r>
          </a:p>
          <a:p>
            <a:pPr lvl="1" eaLnBrk="1" hangingPunct="1"/>
            <a:r>
              <a:rPr lang="zh-TW" altLang="en-US">
                <a:latin typeface="Times New Roman" charset="0"/>
                <a:ea typeface="標楷體" charset="0"/>
              </a:rPr>
              <a:t>彙整可靠、相關的證據。</a:t>
            </a:r>
            <a:endParaRPr lang="en-US" altLang="zh-TW">
              <a:latin typeface="Times New Roman" charset="0"/>
              <a:ea typeface="標楷體" charset="0"/>
            </a:endParaRPr>
          </a:p>
          <a:p>
            <a:pPr lvl="1" eaLnBrk="1" hangingPunct="1"/>
            <a:r>
              <a:rPr lang="zh-TW" altLang="en-US">
                <a:latin typeface="Times New Roman" charset="0"/>
                <a:ea typeface="標楷體" charset="0"/>
              </a:rPr>
              <a:t>證據經適當的分析及詮釋，以支持查核所發現的事項。</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FFF852B-D4F0-9546-8679-079F9B88B92B}" type="slidenum">
              <a:rPr lang="zh-TW" altLang="en-US" sz="1400">
                <a:solidFill>
                  <a:srgbClr val="000000"/>
                </a:solidFill>
                <a:latin typeface="Times New Roman" charset="0"/>
                <a:ea typeface="標楷體" charset="0"/>
                <a:cs typeface="標楷體" charset="0"/>
              </a:rPr>
              <a:pPr eaLnBrk="1" hangingPunct="1"/>
              <a:t>22</a:t>
            </a:fld>
            <a:endParaRPr lang="en-US" altLang="zh-TW" sz="1400">
              <a:solidFill>
                <a:srgbClr val="000000"/>
              </a:solidFill>
              <a:latin typeface="Times New Roman" charset="0"/>
              <a:ea typeface="標楷體" charset="0"/>
              <a:cs typeface="標楷體" charset="0"/>
            </a:endParaRPr>
          </a:p>
        </p:txBody>
      </p:sp>
      <p:sp>
        <p:nvSpPr>
          <p:cNvPr id="142340" name="Rectangle 2"/>
          <p:cNvSpPr>
            <a:spLocks noGrp="1" noChangeArrowheads="1"/>
          </p:cNvSpPr>
          <p:nvPr>
            <p:ph type="title" idx="4294967295"/>
          </p:nvPr>
        </p:nvSpPr>
        <p:spPr/>
        <p:txBody>
          <a:bodyPr tIns="45720" bIns="45720" anchor="t"/>
          <a:lstStyle/>
          <a:p>
            <a:pPr eaLnBrk="1" hangingPunct="1">
              <a:defRPr/>
            </a:pPr>
            <a:r>
              <a:rPr lang="zh-TW" altLang="en-US" sz="4000" dirty="0" smtClean="0">
                <a:latin typeface="Arial" charset="0"/>
                <a:cs typeface="+mj-cs"/>
              </a:rPr>
              <a:t>資訊系統稽核與控制參考準則 </a:t>
            </a:r>
            <a:r>
              <a:rPr lang="en-US" altLang="zh-TW" sz="2700" dirty="0" smtClean="0">
                <a:latin typeface="Arial" charset="0"/>
                <a:cs typeface="+mj-cs"/>
              </a:rPr>
              <a:t>(4/4)</a:t>
            </a:r>
          </a:p>
        </p:txBody>
      </p:sp>
      <p:sp>
        <p:nvSpPr>
          <p:cNvPr id="25604"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報告</a:t>
            </a:r>
            <a:endParaRPr lang="en-US" altLang="zh-TW">
              <a:latin typeface="Times New Roman" charset="0"/>
              <a:ea typeface="標楷體" charset="0"/>
            </a:endParaRPr>
          </a:p>
          <a:p>
            <a:pPr lvl="1" eaLnBrk="1" hangingPunct="1"/>
            <a:r>
              <a:rPr lang="zh-TW" altLang="en-US">
                <a:latin typeface="Times New Roman" charset="0"/>
                <a:ea typeface="標楷體" charset="0"/>
              </a:rPr>
              <a:t>稽核報告說明稽核範圍、目標、涵蓋期間及工作，陳述稽核發現、建議及任何保留的意見。</a:t>
            </a:r>
            <a:endParaRPr lang="en-US" altLang="zh-TW">
              <a:latin typeface="Times New Roman" charset="0"/>
              <a:ea typeface="標楷體" charset="0"/>
            </a:endParaRPr>
          </a:p>
          <a:p>
            <a:pPr eaLnBrk="1" hangingPunct="1"/>
            <a:r>
              <a:rPr lang="zh-TW" altLang="en-US">
                <a:latin typeface="Times New Roman" charset="0"/>
                <a:ea typeface="標楷體" charset="0"/>
              </a:rPr>
              <a:t>追蹤作業</a:t>
            </a:r>
          </a:p>
          <a:p>
            <a:pPr lvl="1" eaLnBrk="1" hangingPunct="1"/>
            <a:r>
              <a:rPr lang="zh-TW" altLang="en-US">
                <a:latin typeface="Times New Roman" charset="0"/>
                <a:ea typeface="標楷體" charset="0"/>
              </a:rPr>
              <a:t>依稽核發現結果進行適當評估，以瞭解受檢單位是否已妥善處理。</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983D7D59-856C-CE4E-A494-6F61D1EFBEDC}" type="slidenum">
              <a:rPr lang="zh-TW" altLang="en-US" sz="1400">
                <a:solidFill>
                  <a:srgbClr val="000000"/>
                </a:solidFill>
                <a:latin typeface="Times New Roman" charset="0"/>
                <a:ea typeface="標楷體" charset="0"/>
                <a:cs typeface="標楷體" charset="0"/>
              </a:rPr>
              <a:pPr eaLnBrk="1" hangingPunct="1"/>
              <a:t>23</a:t>
            </a:fld>
            <a:endParaRPr lang="en-US" altLang="zh-TW" sz="1400">
              <a:solidFill>
                <a:srgbClr val="000000"/>
              </a:solidFill>
              <a:latin typeface="Times New Roman" charset="0"/>
              <a:ea typeface="標楷體" charset="0"/>
              <a:cs typeface="標楷體" charset="0"/>
            </a:endParaRPr>
          </a:p>
        </p:txBody>
      </p:sp>
      <p:sp>
        <p:nvSpPr>
          <p:cNvPr id="173058" name="Rectangle 2"/>
          <p:cNvSpPr>
            <a:spLocks noGrp="1" noChangeArrowheads="1"/>
          </p:cNvSpPr>
          <p:nvPr>
            <p:ph type="title"/>
          </p:nvPr>
        </p:nvSpPr>
        <p:spPr/>
        <p:txBody>
          <a:bodyPr/>
          <a:lstStyle/>
          <a:p>
            <a:pPr eaLnBrk="1" hangingPunct="1">
              <a:defRPr/>
            </a:pPr>
            <a:r>
              <a:rPr lang="zh-TW" altLang="en-US" smtClean="0">
                <a:latin typeface="Arial" charset="0"/>
                <a:cs typeface="+mj-cs"/>
              </a:rPr>
              <a:t>稽核計畫</a:t>
            </a:r>
          </a:p>
        </p:txBody>
      </p:sp>
      <p:sp>
        <p:nvSpPr>
          <p:cNvPr id="27652" name="Rectangle 3"/>
          <p:cNvSpPr>
            <a:spLocks noGrp="1" noChangeArrowheads="1"/>
          </p:cNvSpPr>
          <p:nvPr>
            <p:ph type="body" idx="1"/>
          </p:nvPr>
        </p:nvSpPr>
        <p:spPr/>
        <p:txBody>
          <a:bodyPr/>
          <a:lstStyle/>
          <a:p>
            <a:pPr eaLnBrk="1" hangingPunct="1"/>
            <a:r>
              <a:rPr lang="zh-TW" altLang="en-US">
                <a:latin typeface="Times New Roman" charset="0"/>
                <a:ea typeface="標楷體" charset="0"/>
              </a:rPr>
              <a:t>稽核依據與稽核目的</a:t>
            </a:r>
          </a:p>
          <a:p>
            <a:pPr eaLnBrk="1" hangingPunct="1"/>
            <a:r>
              <a:rPr lang="zh-TW" altLang="en-US">
                <a:latin typeface="Times New Roman" charset="0"/>
                <a:ea typeface="標楷體" charset="0"/>
              </a:rPr>
              <a:t>稽核範圍及受稽對象</a:t>
            </a:r>
          </a:p>
          <a:p>
            <a:pPr eaLnBrk="1" hangingPunct="1"/>
            <a:r>
              <a:rPr lang="zh-TW" altLang="en-US">
                <a:latin typeface="Times New Roman" charset="0"/>
                <a:ea typeface="標楷體" charset="0"/>
              </a:rPr>
              <a:t>稽核日期</a:t>
            </a:r>
          </a:p>
          <a:p>
            <a:pPr eaLnBrk="1" hangingPunct="1"/>
            <a:r>
              <a:rPr lang="zh-TW" altLang="en-US">
                <a:latin typeface="Times New Roman" charset="0"/>
                <a:ea typeface="標楷體" charset="0"/>
              </a:rPr>
              <a:t>稽核作業方式</a:t>
            </a:r>
          </a:p>
          <a:p>
            <a:pPr eaLnBrk="1" hangingPunct="1"/>
            <a:r>
              <a:rPr lang="zh-TW" altLang="en-US">
                <a:latin typeface="Times New Roman" charset="0"/>
                <a:ea typeface="標楷體" charset="0"/>
              </a:rPr>
              <a:t>稽核（抽樣）期間</a:t>
            </a:r>
          </a:p>
          <a:p>
            <a:pPr eaLnBrk="1" hangingPunct="1"/>
            <a:r>
              <a:rPr lang="zh-TW" altLang="en-US">
                <a:latin typeface="Times New Roman" charset="0"/>
                <a:ea typeface="標楷體" charset="0"/>
              </a:rPr>
              <a:t>稽核團隊</a:t>
            </a:r>
          </a:p>
          <a:p>
            <a:pPr eaLnBrk="1" hangingPunct="1"/>
            <a:r>
              <a:rPr lang="zh-TW" altLang="en-US">
                <a:latin typeface="Times New Roman" charset="0"/>
                <a:ea typeface="標楷體" charset="0"/>
              </a:rPr>
              <a:t>稽核項目</a:t>
            </a:r>
          </a:p>
          <a:p>
            <a:pPr eaLnBrk="1" hangingPunct="1"/>
            <a:r>
              <a:rPr lang="zh-TW" altLang="en-US">
                <a:latin typeface="Times New Roman" charset="0"/>
                <a:ea typeface="標楷體" charset="0"/>
              </a:rPr>
              <a:t>稽核報告說明</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B3F8440-2509-884D-AA85-56EA01FBD7F2}" type="slidenum">
              <a:rPr lang="zh-TW" altLang="en-US" sz="1400">
                <a:solidFill>
                  <a:srgbClr val="000000"/>
                </a:solidFill>
                <a:latin typeface="Times New Roman" charset="0"/>
                <a:ea typeface="標楷體" charset="0"/>
                <a:cs typeface="標楷體" charset="0"/>
              </a:rPr>
              <a:pPr eaLnBrk="1" hangingPunct="1"/>
              <a:t>24</a:t>
            </a:fld>
            <a:endParaRPr lang="en-US" altLang="zh-TW" sz="1400">
              <a:solidFill>
                <a:srgbClr val="000000"/>
              </a:solidFill>
              <a:latin typeface="Times New Roman" charset="0"/>
              <a:ea typeface="標楷體" charset="0"/>
              <a:cs typeface="標楷體" charset="0"/>
            </a:endParaRPr>
          </a:p>
        </p:txBody>
      </p:sp>
      <p:sp>
        <p:nvSpPr>
          <p:cNvPr id="174082" name="Rectangle 2"/>
          <p:cNvSpPr>
            <a:spLocks noGrp="1" noChangeArrowheads="1"/>
          </p:cNvSpPr>
          <p:nvPr>
            <p:ph type="title"/>
          </p:nvPr>
        </p:nvSpPr>
        <p:spPr/>
        <p:txBody>
          <a:bodyPr/>
          <a:lstStyle/>
          <a:p>
            <a:pPr eaLnBrk="1" hangingPunct="1">
              <a:defRPr/>
            </a:pPr>
            <a:r>
              <a:rPr lang="zh-TW" altLang="en-US" smtClean="0">
                <a:cs typeface="+mj-cs"/>
              </a:rPr>
              <a:t>稽核依據與稽核目的</a:t>
            </a:r>
          </a:p>
        </p:txBody>
      </p:sp>
      <p:sp>
        <p:nvSpPr>
          <p:cNvPr id="28676" name="Rectangle 3"/>
          <p:cNvSpPr>
            <a:spLocks noGrp="1" noChangeArrowheads="1"/>
          </p:cNvSpPr>
          <p:nvPr>
            <p:ph type="body" idx="1"/>
          </p:nvPr>
        </p:nvSpPr>
        <p:spPr/>
        <p:txBody>
          <a:bodyPr/>
          <a:lstStyle/>
          <a:p>
            <a:pPr eaLnBrk="1" hangingPunct="1"/>
            <a:r>
              <a:rPr lang="zh-TW" altLang="en-US">
                <a:latin typeface="Times New Roman" charset="0"/>
                <a:ea typeface="標楷體" charset="0"/>
              </a:rPr>
              <a:t>稽核依據與稽核目的</a:t>
            </a:r>
          </a:p>
          <a:p>
            <a:pPr lvl="1" eaLnBrk="1" hangingPunct="1"/>
            <a:r>
              <a:rPr lang="zh-TW" altLang="en-US">
                <a:latin typeface="Times New Roman" charset="0"/>
                <a:ea typeface="標楷體" charset="0"/>
              </a:rPr>
              <a:t>確認符合</a:t>
            </a:r>
          </a:p>
          <a:p>
            <a:pPr lvl="2" eaLnBrk="1" hangingPunct="1"/>
            <a:r>
              <a:rPr lang="zh-TW" altLang="en-US">
                <a:latin typeface="Times New Roman" charset="0"/>
                <a:ea typeface="標楷體" charset="0"/>
              </a:rPr>
              <a:t>法令、法規、合約要求。</a:t>
            </a:r>
          </a:p>
          <a:p>
            <a:pPr lvl="2" eaLnBrk="1" hangingPunct="1"/>
            <a:r>
              <a:rPr lang="en-US" altLang="zh-TW">
                <a:latin typeface="Times New Roman" charset="0"/>
                <a:ea typeface="標楷體" charset="0"/>
              </a:rPr>
              <a:t>BS</a:t>
            </a:r>
            <a:r>
              <a:rPr lang="zh-TW" altLang="en-US">
                <a:latin typeface="Times New Roman" charset="0"/>
                <a:ea typeface="標楷體" charset="0"/>
              </a:rPr>
              <a:t> </a:t>
            </a:r>
            <a:r>
              <a:rPr lang="en-US" altLang="zh-TW">
                <a:latin typeface="Times New Roman" charset="0"/>
                <a:ea typeface="標楷體" charset="0"/>
              </a:rPr>
              <a:t>10012</a:t>
            </a:r>
            <a:r>
              <a:rPr lang="zh-TW" altLang="en-US">
                <a:latin typeface="Times New Roman" charset="0"/>
                <a:ea typeface="標楷體" charset="0"/>
              </a:rPr>
              <a:t>標準。</a:t>
            </a:r>
          </a:p>
          <a:p>
            <a:pPr lvl="2" eaLnBrk="1" hangingPunct="1"/>
            <a:r>
              <a:rPr lang="zh-TW" altLang="en-US">
                <a:latin typeface="Times New Roman" charset="0"/>
                <a:ea typeface="標楷體" charset="0"/>
              </a:rPr>
              <a:t>組織政策目標。</a:t>
            </a:r>
          </a:p>
          <a:p>
            <a:pPr lvl="2" eaLnBrk="1" hangingPunct="1"/>
            <a:r>
              <a:rPr lang="en-US" altLang="zh-TW">
                <a:latin typeface="Times New Roman" charset="0"/>
                <a:ea typeface="標楷體" charset="0"/>
              </a:rPr>
              <a:t>……..</a:t>
            </a:r>
            <a:r>
              <a:rPr lang="zh-TW" altLang="en-US">
                <a:latin typeface="Times New Roman" charset="0"/>
                <a:ea typeface="標楷體" charset="0"/>
              </a:rPr>
              <a:t> 。</a:t>
            </a:r>
            <a:endParaRPr lang="en-US" altLang="zh-TW">
              <a:latin typeface="Times New Roman" charset="0"/>
              <a:ea typeface="標楷體" charset="0"/>
            </a:endParaRPr>
          </a:p>
          <a:p>
            <a:pPr lvl="2" eaLnBrk="1" hangingPunct="1"/>
            <a:endParaRPr lang="zh-TW" altLang="en-US">
              <a:latin typeface="Times New Roman" charset="0"/>
              <a:ea typeface="標楷體" charset="0"/>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35AE6EA0-94DC-144C-A302-5980D16A4CEF}" type="slidenum">
              <a:rPr lang="zh-TW" altLang="en-US" sz="1400">
                <a:solidFill>
                  <a:srgbClr val="000000"/>
                </a:solidFill>
                <a:latin typeface="Times New Roman" charset="0"/>
                <a:ea typeface="標楷體" charset="0"/>
                <a:cs typeface="標楷體" charset="0"/>
              </a:rPr>
              <a:pPr eaLnBrk="1" hangingPunct="1"/>
              <a:t>25</a:t>
            </a:fld>
            <a:endParaRPr lang="en-US" altLang="zh-TW" sz="1400">
              <a:solidFill>
                <a:srgbClr val="000000"/>
              </a:solidFill>
              <a:latin typeface="Times New Roman" charset="0"/>
              <a:ea typeface="標楷體" charset="0"/>
              <a:cs typeface="標楷體" charset="0"/>
            </a:endParaRPr>
          </a:p>
        </p:txBody>
      </p:sp>
      <p:sp>
        <p:nvSpPr>
          <p:cNvPr id="175106" name="Rectangle 2"/>
          <p:cNvSpPr>
            <a:spLocks noGrp="1" noChangeArrowheads="1"/>
          </p:cNvSpPr>
          <p:nvPr>
            <p:ph type="title"/>
          </p:nvPr>
        </p:nvSpPr>
        <p:spPr/>
        <p:txBody>
          <a:bodyPr/>
          <a:lstStyle/>
          <a:p>
            <a:pPr eaLnBrk="1" hangingPunct="1">
              <a:defRPr/>
            </a:pPr>
            <a:r>
              <a:rPr lang="zh-TW" altLang="en-US" smtClean="0">
                <a:cs typeface="+mj-cs"/>
              </a:rPr>
              <a:t>稽核範圍</a:t>
            </a:r>
          </a:p>
        </p:txBody>
      </p:sp>
      <p:sp>
        <p:nvSpPr>
          <p:cNvPr id="29700" name="Rectangle 3"/>
          <p:cNvSpPr>
            <a:spLocks noGrp="1" noChangeArrowheads="1"/>
          </p:cNvSpPr>
          <p:nvPr>
            <p:ph type="body" idx="1"/>
          </p:nvPr>
        </p:nvSpPr>
        <p:spPr/>
        <p:txBody>
          <a:bodyPr/>
          <a:lstStyle/>
          <a:p>
            <a:pPr eaLnBrk="1" hangingPunct="1"/>
            <a:r>
              <a:rPr lang="zh-TW" altLang="en-US">
                <a:latin typeface="Times New Roman" charset="0"/>
                <a:ea typeface="標楷體" charset="0"/>
              </a:rPr>
              <a:t>稽核範圍</a:t>
            </a:r>
          </a:p>
          <a:p>
            <a:pPr lvl="1" eaLnBrk="1" hangingPunct="1"/>
            <a:r>
              <a:rPr lang="zh-TW" altLang="en-US">
                <a:latin typeface="Times New Roman" charset="0"/>
                <a:ea typeface="標楷體" charset="0"/>
              </a:rPr>
              <a:t>例如全公司、</a:t>
            </a:r>
            <a:r>
              <a:rPr lang="en-US" altLang="zh-TW">
                <a:latin typeface="Times New Roman" charset="0"/>
                <a:ea typeface="標楷體" charset="0"/>
              </a:rPr>
              <a:t>XX</a:t>
            </a:r>
            <a:r>
              <a:rPr lang="zh-TW" altLang="en-US">
                <a:latin typeface="Times New Roman" charset="0"/>
                <a:ea typeface="標楷體" charset="0"/>
              </a:rPr>
              <a:t>部門、資訊中心</a:t>
            </a:r>
            <a:r>
              <a:rPr lang="en-US" altLang="zh-TW">
                <a:latin typeface="Times New Roman" charset="0"/>
                <a:ea typeface="標楷體" charset="0"/>
              </a:rPr>
              <a:t>….</a:t>
            </a:r>
            <a:endParaRPr lang="zh-TW" altLang="en-US">
              <a:latin typeface="Times New Roman" charset="0"/>
              <a:ea typeface="標楷體" charset="0"/>
            </a:endParaRPr>
          </a:p>
          <a:p>
            <a:pPr eaLnBrk="1" hangingPunct="1"/>
            <a:endParaRPr lang="zh-TW" altLang="en-US">
              <a:latin typeface="Times New Roman" charset="0"/>
              <a:ea typeface="標楷體" charset="0"/>
            </a:endParaRPr>
          </a:p>
          <a:p>
            <a:pPr eaLnBrk="1" hangingPunct="1"/>
            <a:r>
              <a:rPr lang="zh-TW" altLang="en-US">
                <a:latin typeface="Times New Roman" charset="0"/>
                <a:ea typeface="標楷體" charset="0"/>
              </a:rPr>
              <a:t>稽核範圍之界定（補充）</a:t>
            </a:r>
            <a:endParaRPr lang="en-US" altLang="zh-TW">
              <a:latin typeface="Times New Roman" charset="0"/>
              <a:ea typeface="標楷體" charset="0"/>
            </a:endParaRPr>
          </a:p>
          <a:p>
            <a:pPr lvl="1" eaLnBrk="1" hangingPunct="1"/>
            <a:r>
              <a:rPr lang="zh-TW" altLang="en-US">
                <a:latin typeface="Times New Roman" charset="0"/>
                <a:ea typeface="標楷體" charset="0"/>
              </a:rPr>
              <a:t>實體區域</a:t>
            </a:r>
          </a:p>
          <a:p>
            <a:pPr lvl="1" eaLnBrk="1" hangingPunct="1"/>
            <a:r>
              <a:rPr lang="zh-TW" altLang="en-US">
                <a:latin typeface="Times New Roman" charset="0"/>
                <a:ea typeface="標楷體" charset="0"/>
              </a:rPr>
              <a:t>組織、單位</a:t>
            </a:r>
          </a:p>
          <a:p>
            <a:pPr lvl="1" eaLnBrk="1" hangingPunct="1"/>
            <a:r>
              <a:rPr lang="zh-TW" altLang="en-US">
                <a:latin typeface="Times New Roman" charset="0"/>
                <a:ea typeface="標楷體" charset="0"/>
              </a:rPr>
              <a:t>預計受稽核之活動與流程</a:t>
            </a:r>
          </a:p>
          <a:p>
            <a:pPr lvl="1" eaLnBrk="1" hangingPunct="1"/>
            <a:r>
              <a:rPr lang="zh-TW" altLang="en-US">
                <a:latin typeface="Times New Roman" charset="0"/>
                <a:ea typeface="標楷體" charset="0"/>
              </a:rPr>
              <a:t>產品</a:t>
            </a:r>
            <a:r>
              <a:rPr lang="en-US" altLang="zh-TW">
                <a:latin typeface="Times New Roman" charset="0"/>
                <a:ea typeface="標楷體" charset="0"/>
              </a:rPr>
              <a:t>/</a:t>
            </a:r>
            <a:r>
              <a:rPr lang="zh-TW" altLang="en-US">
                <a:latin typeface="Times New Roman" charset="0"/>
                <a:ea typeface="標楷體" charset="0"/>
              </a:rPr>
              <a:t>業務 </a:t>
            </a:r>
          </a:p>
          <a:p>
            <a:pPr lvl="1" eaLnBrk="1" hangingPunct="1"/>
            <a:r>
              <a:rPr lang="zh-TW" altLang="en-US">
                <a:latin typeface="Times New Roman" charset="0"/>
                <a:ea typeface="標楷體" charset="0"/>
              </a:rPr>
              <a:t>系統</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1F2CA89D-A655-DE4E-B9FB-D1698015A15D}" type="slidenum">
              <a:rPr lang="zh-TW" altLang="en-US" sz="1400">
                <a:solidFill>
                  <a:srgbClr val="000000"/>
                </a:solidFill>
                <a:latin typeface="Times New Roman" charset="0"/>
                <a:ea typeface="標楷體" charset="0"/>
                <a:cs typeface="標楷體" charset="0"/>
              </a:rPr>
              <a:pPr eaLnBrk="1" hangingPunct="1"/>
              <a:t>26</a:t>
            </a:fld>
            <a:endParaRPr lang="en-US" altLang="zh-TW" sz="1400">
              <a:solidFill>
                <a:srgbClr val="000000"/>
              </a:solidFill>
              <a:latin typeface="Times New Roman" charset="0"/>
              <a:ea typeface="標楷體" charset="0"/>
              <a:cs typeface="標楷體" charset="0"/>
            </a:endParaRPr>
          </a:p>
        </p:txBody>
      </p:sp>
      <p:sp>
        <p:nvSpPr>
          <p:cNvPr id="176130" name="Rectangle 2"/>
          <p:cNvSpPr>
            <a:spLocks noGrp="1" noChangeArrowheads="1"/>
          </p:cNvSpPr>
          <p:nvPr>
            <p:ph type="title"/>
          </p:nvPr>
        </p:nvSpPr>
        <p:spPr/>
        <p:txBody>
          <a:bodyPr/>
          <a:lstStyle/>
          <a:p>
            <a:pPr eaLnBrk="1" hangingPunct="1">
              <a:defRPr/>
            </a:pPr>
            <a:r>
              <a:rPr lang="zh-TW" altLang="en-US" smtClean="0">
                <a:latin typeface="Arial" charset="0"/>
                <a:cs typeface="+mj-cs"/>
              </a:rPr>
              <a:t>稽核日期與作業方式</a:t>
            </a:r>
          </a:p>
        </p:txBody>
      </p:sp>
      <p:sp>
        <p:nvSpPr>
          <p:cNvPr id="30724" name="Rectangle 3"/>
          <p:cNvSpPr>
            <a:spLocks noGrp="1" noChangeArrowheads="1"/>
          </p:cNvSpPr>
          <p:nvPr>
            <p:ph type="body" idx="1"/>
          </p:nvPr>
        </p:nvSpPr>
        <p:spPr/>
        <p:txBody>
          <a:bodyPr/>
          <a:lstStyle/>
          <a:p>
            <a:pPr eaLnBrk="1" hangingPunct="1"/>
            <a:r>
              <a:rPr lang="zh-TW" altLang="en-US">
                <a:latin typeface="Times New Roman" charset="0"/>
                <a:ea typeface="標楷體" charset="0"/>
              </a:rPr>
              <a:t>稽核日期</a:t>
            </a:r>
          </a:p>
          <a:p>
            <a:pPr eaLnBrk="1" hangingPunct="1"/>
            <a:r>
              <a:rPr lang="zh-TW" altLang="en-US">
                <a:latin typeface="Times New Roman" charset="0"/>
                <a:ea typeface="標楷體" charset="0"/>
              </a:rPr>
              <a:t>稽核作業方式</a:t>
            </a:r>
          </a:p>
          <a:p>
            <a:pPr lvl="1" eaLnBrk="1" hangingPunct="1"/>
            <a:r>
              <a:rPr lang="zh-TW" altLang="en-US">
                <a:latin typeface="Times New Roman" charset="0"/>
                <a:ea typeface="標楷體" charset="0"/>
              </a:rPr>
              <a:t>訪談、書面審查、實地審查</a:t>
            </a:r>
            <a:r>
              <a:rPr lang="en-US" altLang="zh-TW">
                <a:latin typeface="Times New Roman" charset="0"/>
                <a:ea typeface="標楷體" charset="0"/>
              </a:rPr>
              <a:t>…</a:t>
            </a:r>
          </a:p>
          <a:p>
            <a:pPr lvl="1" eaLnBrk="1" hangingPunct="1"/>
            <a:r>
              <a:rPr lang="zh-TW" altLang="en-US">
                <a:latin typeface="Times New Roman" charset="0"/>
                <a:ea typeface="標楷體" charset="0"/>
              </a:rPr>
              <a:t>稽核依據</a:t>
            </a:r>
            <a:endParaRPr lang="en-US" altLang="zh-TW">
              <a:latin typeface="Times New Roman" charset="0"/>
              <a:ea typeface="標楷體" charset="0"/>
            </a:endParaRPr>
          </a:p>
          <a:p>
            <a:pPr lvl="2" eaLnBrk="1" hangingPunct="1">
              <a:buFont typeface="Wingdings" charset="0"/>
              <a:buChar char="Ø"/>
            </a:pPr>
            <a:r>
              <a:rPr lang="zh-TW" altLang="en-US">
                <a:latin typeface="Times New Roman" charset="0"/>
                <a:ea typeface="標楷體" charset="0"/>
              </a:rPr>
              <a:t>例如</a:t>
            </a:r>
            <a:r>
              <a:rPr lang="en-US" altLang="zh-TW">
                <a:latin typeface="Times New Roman" charset="0"/>
                <a:ea typeface="標楷體" charset="0"/>
              </a:rPr>
              <a:t>BS 10012</a:t>
            </a:r>
            <a:r>
              <a:rPr lang="zh-TW" altLang="en-US">
                <a:latin typeface="Times New Roman" charset="0"/>
                <a:ea typeface="標楷體" charset="0"/>
              </a:rPr>
              <a:t>個人資訊管理標準、個人資料保護法、</a:t>
            </a:r>
            <a:r>
              <a:rPr lang="en-US" altLang="zh-TW">
                <a:latin typeface="Times New Roman" charset="0"/>
                <a:ea typeface="標楷體" charset="0"/>
              </a:rPr>
              <a:t>…</a:t>
            </a:r>
          </a:p>
          <a:p>
            <a:pPr eaLnBrk="1" hangingPunct="1"/>
            <a:endParaRPr lang="zh-TW" altLang="en-US">
              <a:latin typeface="Times New Roman" charset="0"/>
              <a:ea typeface="標楷體" charset="0"/>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5A2EE92-B688-DF4E-9A24-C20B93853919}" type="slidenum">
              <a:rPr lang="zh-TW" altLang="en-US" sz="1400">
                <a:solidFill>
                  <a:srgbClr val="000000"/>
                </a:solidFill>
                <a:latin typeface="Times New Roman" charset="0"/>
                <a:ea typeface="標楷體" charset="0"/>
                <a:cs typeface="標楷體" charset="0"/>
              </a:rPr>
              <a:pPr eaLnBrk="1" hangingPunct="1"/>
              <a:t>27</a:t>
            </a:fld>
            <a:endParaRPr lang="en-US" altLang="zh-TW" sz="1400">
              <a:solidFill>
                <a:srgbClr val="000000"/>
              </a:solidFill>
              <a:latin typeface="Times New Roman" charset="0"/>
              <a:ea typeface="標楷體" charset="0"/>
              <a:cs typeface="標楷體" charset="0"/>
            </a:endParaRPr>
          </a:p>
        </p:txBody>
      </p:sp>
      <p:sp>
        <p:nvSpPr>
          <p:cNvPr id="177154" name="Rectangle 2"/>
          <p:cNvSpPr>
            <a:spLocks noGrp="1" noChangeArrowheads="1"/>
          </p:cNvSpPr>
          <p:nvPr>
            <p:ph type="title"/>
          </p:nvPr>
        </p:nvSpPr>
        <p:spPr/>
        <p:txBody>
          <a:bodyPr/>
          <a:lstStyle/>
          <a:p>
            <a:pPr eaLnBrk="1" hangingPunct="1">
              <a:defRPr/>
            </a:pPr>
            <a:r>
              <a:rPr lang="zh-TW" altLang="en-US" smtClean="0">
                <a:cs typeface="+mj-cs"/>
              </a:rPr>
              <a:t>稽核（抽樣）期間</a:t>
            </a:r>
          </a:p>
        </p:txBody>
      </p:sp>
      <p:sp>
        <p:nvSpPr>
          <p:cNvPr id="31748" name="Rectangle 3"/>
          <p:cNvSpPr>
            <a:spLocks noGrp="1" noChangeArrowheads="1"/>
          </p:cNvSpPr>
          <p:nvPr>
            <p:ph type="body" idx="1"/>
          </p:nvPr>
        </p:nvSpPr>
        <p:spPr/>
        <p:txBody>
          <a:bodyPr/>
          <a:lstStyle/>
          <a:p>
            <a:pPr eaLnBrk="1" hangingPunct="1"/>
            <a:r>
              <a:rPr lang="zh-TW" altLang="en-US">
                <a:latin typeface="Times New Roman" charset="0"/>
                <a:ea typeface="標楷體" charset="0"/>
              </a:rPr>
              <a:t>稽核（抽樣）期間</a:t>
            </a:r>
          </a:p>
          <a:p>
            <a:pPr lvl="1" eaLnBrk="1" hangingPunct="1"/>
            <a:r>
              <a:rPr lang="zh-TW" altLang="en-US">
                <a:latin typeface="Times New Roman" charset="0"/>
                <a:ea typeface="標楷體" charset="0"/>
              </a:rPr>
              <a:t>文件發行日期 </a:t>
            </a:r>
            <a:r>
              <a:rPr lang="en-US" altLang="zh-TW">
                <a:latin typeface="Times New Roman" charset="0"/>
                <a:ea typeface="標楷體" charset="0"/>
              </a:rPr>
              <a:t>~ </a:t>
            </a:r>
            <a:r>
              <a:rPr lang="zh-TW" altLang="en-US">
                <a:latin typeface="Times New Roman" charset="0"/>
                <a:ea typeface="標楷體" charset="0"/>
              </a:rPr>
              <a:t>迄止日期</a:t>
            </a:r>
          </a:p>
          <a:p>
            <a:pPr lvl="1" eaLnBrk="1" hangingPunct="1"/>
            <a:r>
              <a:rPr lang="zh-TW" altLang="en-US">
                <a:latin typeface="Times New Roman" charset="0"/>
                <a:ea typeface="標楷體" charset="0"/>
              </a:rPr>
              <a:t>上次稽核日期 </a:t>
            </a:r>
            <a:r>
              <a:rPr lang="en-US" altLang="zh-TW">
                <a:latin typeface="Times New Roman" charset="0"/>
                <a:ea typeface="標楷體" charset="0"/>
              </a:rPr>
              <a:t>~ </a:t>
            </a:r>
            <a:r>
              <a:rPr lang="zh-TW" altLang="en-US">
                <a:latin typeface="Times New Roman" charset="0"/>
                <a:ea typeface="標楷體" charset="0"/>
              </a:rPr>
              <a:t>本次稽核日期</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C612DBFA-319D-8E4D-962B-02462BF0014B}" type="slidenum">
              <a:rPr lang="zh-TW" altLang="en-US" sz="1400">
                <a:solidFill>
                  <a:srgbClr val="000000"/>
                </a:solidFill>
                <a:latin typeface="Times New Roman" charset="0"/>
                <a:ea typeface="標楷體" charset="0"/>
                <a:cs typeface="標楷體" charset="0"/>
              </a:rPr>
              <a:pPr eaLnBrk="1" hangingPunct="1"/>
              <a:t>28</a:t>
            </a:fld>
            <a:endParaRPr lang="en-US" altLang="zh-TW" sz="1400">
              <a:solidFill>
                <a:srgbClr val="000000"/>
              </a:solidFill>
              <a:latin typeface="Times New Roman" charset="0"/>
              <a:ea typeface="標楷體" charset="0"/>
              <a:cs typeface="標楷體" charset="0"/>
            </a:endParaRPr>
          </a:p>
        </p:txBody>
      </p:sp>
      <p:sp>
        <p:nvSpPr>
          <p:cNvPr id="178178" name="Rectangle 2"/>
          <p:cNvSpPr>
            <a:spLocks noGrp="1" noChangeArrowheads="1"/>
          </p:cNvSpPr>
          <p:nvPr>
            <p:ph type="title"/>
          </p:nvPr>
        </p:nvSpPr>
        <p:spPr/>
        <p:txBody>
          <a:bodyPr/>
          <a:lstStyle/>
          <a:p>
            <a:pPr eaLnBrk="1" hangingPunct="1">
              <a:defRPr/>
            </a:pPr>
            <a:r>
              <a:rPr lang="zh-TW" altLang="en-US" smtClean="0">
                <a:cs typeface="+mj-cs"/>
              </a:rPr>
              <a:t>稽核團隊</a:t>
            </a:r>
          </a:p>
        </p:txBody>
      </p:sp>
      <p:sp>
        <p:nvSpPr>
          <p:cNvPr id="32772" name="Rectangle 3"/>
          <p:cNvSpPr>
            <a:spLocks noGrp="1" noChangeArrowheads="1"/>
          </p:cNvSpPr>
          <p:nvPr>
            <p:ph type="body" idx="1"/>
          </p:nvPr>
        </p:nvSpPr>
        <p:spPr/>
        <p:txBody>
          <a:bodyPr/>
          <a:lstStyle/>
          <a:p>
            <a:pPr eaLnBrk="1" hangingPunct="1"/>
            <a:r>
              <a:rPr lang="zh-TW" altLang="en-US">
                <a:latin typeface="Times New Roman" charset="0"/>
                <a:ea typeface="標楷體" charset="0"/>
              </a:rPr>
              <a:t>稽核團隊</a:t>
            </a:r>
          </a:p>
          <a:p>
            <a:pPr lvl="1" eaLnBrk="1" hangingPunct="1"/>
            <a:r>
              <a:rPr lang="zh-TW" altLang="en-US">
                <a:latin typeface="Times New Roman" charset="0"/>
                <a:ea typeface="標楷體" charset="0"/>
              </a:rPr>
              <a:t>組長</a:t>
            </a:r>
            <a:r>
              <a:rPr lang="en-US" altLang="zh-TW">
                <a:latin typeface="Times New Roman" charset="0"/>
                <a:ea typeface="標楷體" charset="0"/>
              </a:rPr>
              <a:t>︰</a:t>
            </a:r>
            <a:r>
              <a:rPr lang="zh-TW" altLang="en-US">
                <a:latin typeface="Times New Roman" charset="0"/>
                <a:ea typeface="標楷體" charset="0"/>
              </a:rPr>
              <a:t>主導稽核員</a:t>
            </a:r>
          </a:p>
          <a:p>
            <a:pPr lvl="1" eaLnBrk="1" hangingPunct="1"/>
            <a:r>
              <a:rPr lang="zh-TW" altLang="en-US">
                <a:latin typeface="Times New Roman" charset="0"/>
                <a:ea typeface="標楷體" charset="0"/>
              </a:rPr>
              <a:t>組員</a:t>
            </a:r>
            <a:r>
              <a:rPr lang="en-US" altLang="zh-TW">
                <a:latin typeface="Times New Roman" charset="0"/>
                <a:ea typeface="標楷體" charset="0"/>
              </a:rPr>
              <a:t>︰</a:t>
            </a:r>
            <a:r>
              <a:rPr lang="zh-TW" altLang="en-US">
                <a:latin typeface="Times New Roman" charset="0"/>
                <a:ea typeface="標楷體" charset="0"/>
              </a:rPr>
              <a:t>配合組長指示執行稽核作業</a:t>
            </a:r>
          </a:p>
          <a:p>
            <a:pPr eaLnBrk="1" hangingPunct="1"/>
            <a:r>
              <a:rPr lang="zh-TW" altLang="en-US">
                <a:latin typeface="Times New Roman" charset="0"/>
                <a:ea typeface="標楷體" charset="0"/>
              </a:rPr>
              <a:t>團隊成員資格</a:t>
            </a:r>
          </a:p>
          <a:p>
            <a:pPr lvl="1" eaLnBrk="1" hangingPunct="1"/>
            <a:r>
              <a:rPr lang="zh-TW" altLang="en-US">
                <a:latin typeface="Times New Roman" charset="0"/>
                <a:ea typeface="標楷體" charset="0"/>
              </a:rPr>
              <a:t>具有基本與正確的稽核認知</a:t>
            </a:r>
          </a:p>
          <a:p>
            <a:pPr lvl="2" eaLnBrk="1" hangingPunct="1"/>
            <a:r>
              <a:rPr lang="zh-TW" altLang="en-US">
                <a:latin typeface="Times New Roman" charset="0"/>
                <a:ea typeface="標楷體" charset="0"/>
              </a:rPr>
              <a:t>取得</a:t>
            </a:r>
            <a:r>
              <a:rPr lang="en-US" altLang="zh-TW">
                <a:latin typeface="Times New Roman" charset="0"/>
                <a:ea typeface="標楷體" charset="0"/>
              </a:rPr>
              <a:t>BS 10012LA</a:t>
            </a:r>
            <a:r>
              <a:rPr lang="zh-TW" altLang="en-US">
                <a:latin typeface="Times New Roman" charset="0"/>
                <a:ea typeface="標楷體" charset="0"/>
              </a:rPr>
              <a:t>證照</a:t>
            </a:r>
          </a:p>
          <a:p>
            <a:pPr lvl="2" eaLnBrk="1" hangingPunct="1"/>
            <a:r>
              <a:rPr lang="zh-TW" altLang="en-US">
                <a:latin typeface="Times New Roman" charset="0"/>
                <a:ea typeface="標楷體" charset="0"/>
              </a:rPr>
              <a:t>上過稽核相關教育訓練課程</a:t>
            </a:r>
          </a:p>
          <a:p>
            <a:pPr lvl="2" eaLnBrk="1" hangingPunct="1"/>
            <a:r>
              <a:rPr lang="zh-TW" altLang="en-US">
                <a:latin typeface="Times New Roman" charset="0"/>
                <a:ea typeface="標楷體" charset="0"/>
              </a:rPr>
              <a:t>具有實際稽核之經驗</a:t>
            </a:r>
          </a:p>
          <a:p>
            <a:pPr eaLnBrk="1" hangingPunct="1"/>
            <a:endParaRPr lang="zh-TW" altLang="en-US">
              <a:latin typeface="Times New Roman" charset="0"/>
              <a:ea typeface="標楷體"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1241A5AD-DB9B-0945-9E6A-5730C64F0FDF}" type="slidenum">
              <a:rPr lang="zh-TW" altLang="en-US" sz="1400">
                <a:solidFill>
                  <a:srgbClr val="000000"/>
                </a:solidFill>
                <a:latin typeface="Times New Roman" charset="0"/>
                <a:ea typeface="標楷體" charset="0"/>
                <a:cs typeface="標楷體" charset="0"/>
              </a:rPr>
              <a:pPr eaLnBrk="1" hangingPunct="1"/>
              <a:t>29</a:t>
            </a:fld>
            <a:endParaRPr lang="en-US" altLang="zh-TW" sz="1400">
              <a:solidFill>
                <a:srgbClr val="000000"/>
              </a:solidFill>
              <a:latin typeface="Times New Roman" charset="0"/>
              <a:ea typeface="標楷體" charset="0"/>
              <a:cs typeface="標楷體" charset="0"/>
            </a:endParaRPr>
          </a:p>
        </p:txBody>
      </p:sp>
      <p:sp>
        <p:nvSpPr>
          <p:cNvPr id="179202" name="Rectangle 2"/>
          <p:cNvSpPr>
            <a:spLocks noGrp="1" noChangeArrowheads="1"/>
          </p:cNvSpPr>
          <p:nvPr>
            <p:ph type="title"/>
          </p:nvPr>
        </p:nvSpPr>
        <p:spPr/>
        <p:txBody>
          <a:bodyPr/>
          <a:lstStyle/>
          <a:p>
            <a:pPr eaLnBrk="1" hangingPunct="1">
              <a:defRPr/>
            </a:pPr>
            <a:r>
              <a:rPr lang="zh-TW" altLang="en-US" smtClean="0">
                <a:cs typeface="+mj-cs"/>
              </a:rPr>
              <a:t>稽核項目</a:t>
            </a:r>
          </a:p>
        </p:txBody>
      </p:sp>
      <p:sp>
        <p:nvSpPr>
          <p:cNvPr id="33796" name="Rectangle 3"/>
          <p:cNvSpPr>
            <a:spLocks noGrp="1" noChangeArrowheads="1"/>
          </p:cNvSpPr>
          <p:nvPr>
            <p:ph type="body" idx="1"/>
          </p:nvPr>
        </p:nvSpPr>
        <p:spPr/>
        <p:txBody>
          <a:bodyPr/>
          <a:lstStyle/>
          <a:p>
            <a:pPr eaLnBrk="1" hangingPunct="1"/>
            <a:r>
              <a:rPr lang="zh-TW" altLang="en-US">
                <a:latin typeface="Times New Roman" charset="0"/>
                <a:ea typeface="標楷體" charset="0"/>
              </a:rPr>
              <a:t>稽核項目</a:t>
            </a:r>
          </a:p>
          <a:p>
            <a:pPr lvl="1" eaLnBrk="1" hangingPunct="1"/>
            <a:r>
              <a:rPr lang="zh-TW" altLang="en-US">
                <a:latin typeface="Times New Roman" charset="0"/>
                <a:ea typeface="標楷體" charset="0"/>
              </a:rPr>
              <a:t>例如</a:t>
            </a:r>
            <a:r>
              <a:rPr lang="en-US" altLang="zh-TW">
                <a:latin typeface="Times New Roman" charset="0"/>
                <a:ea typeface="標楷體" charset="0"/>
              </a:rPr>
              <a:t>BS 10012</a:t>
            </a:r>
            <a:r>
              <a:rPr lang="zh-TW" altLang="en-US">
                <a:latin typeface="Times New Roman" charset="0"/>
                <a:ea typeface="標楷體" charset="0"/>
              </a:rPr>
              <a:t>的各章節等</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9A9E9824-53D7-134A-B42C-452428488CF9}" type="slidenum">
              <a:rPr lang="zh-TW" altLang="en-US" sz="1400">
                <a:solidFill>
                  <a:srgbClr val="000000"/>
                </a:solidFill>
                <a:latin typeface="Times New Roman" charset="0"/>
                <a:ea typeface="標楷體" charset="0"/>
                <a:cs typeface="標楷體" charset="0"/>
              </a:rPr>
              <a:pPr eaLnBrk="1" hangingPunct="1"/>
              <a:t>3</a:t>
            </a:fld>
            <a:endParaRPr lang="en-US" altLang="zh-TW" sz="1400">
              <a:solidFill>
                <a:srgbClr val="000000"/>
              </a:solidFill>
              <a:latin typeface="Times New Roman" charset="0"/>
              <a:ea typeface="標楷體" charset="0"/>
              <a:cs typeface="標楷體" charset="0"/>
            </a:endParaRPr>
          </a:p>
        </p:txBody>
      </p:sp>
      <p:sp>
        <p:nvSpPr>
          <p:cNvPr id="154626" name="Rectangle 2"/>
          <p:cNvSpPr>
            <a:spLocks noGrp="1" noChangeArrowheads="1"/>
          </p:cNvSpPr>
          <p:nvPr>
            <p:ph type="title"/>
          </p:nvPr>
        </p:nvSpPr>
        <p:spPr/>
        <p:txBody>
          <a:bodyPr/>
          <a:lstStyle/>
          <a:p>
            <a:pPr eaLnBrk="1" hangingPunct="1">
              <a:defRPr/>
            </a:pPr>
            <a:r>
              <a:rPr lang="zh-TW" altLang="en-US" dirty="0" smtClean="0">
                <a:latin typeface="Arial" charset="0"/>
                <a:cs typeface="+mj-cs"/>
              </a:rPr>
              <a:t>稽核簡介</a:t>
            </a:r>
          </a:p>
        </p:txBody>
      </p:sp>
      <p:sp>
        <p:nvSpPr>
          <p:cNvPr id="6148" name="Rectangle 3"/>
          <p:cNvSpPr>
            <a:spLocks noGrp="1" noChangeArrowheads="1"/>
          </p:cNvSpPr>
          <p:nvPr>
            <p:ph type="body" idx="1"/>
          </p:nvPr>
        </p:nvSpPr>
        <p:spPr/>
        <p:txBody>
          <a:bodyPr/>
          <a:lstStyle/>
          <a:p>
            <a:pPr eaLnBrk="1" hangingPunct="1"/>
            <a:r>
              <a:rPr lang="zh-TW" altLang="en-US">
                <a:latin typeface="Times New Roman" charset="0"/>
                <a:ea typeface="標楷體" charset="0"/>
              </a:rPr>
              <a:t>稽核</a:t>
            </a:r>
          </a:p>
          <a:p>
            <a:pPr lvl="1" eaLnBrk="1" hangingPunct="1"/>
            <a:r>
              <a:rPr lang="zh-TW" altLang="en-US">
                <a:latin typeface="Times New Roman" charset="0"/>
                <a:ea typeface="標楷體" charset="0"/>
              </a:rPr>
              <a:t>對某項特定活動所進行之獨立調查。</a:t>
            </a:r>
          </a:p>
          <a:p>
            <a:pPr eaLnBrk="1" hangingPunct="1"/>
            <a:r>
              <a:rPr lang="en-US" altLang="zh-TW">
                <a:latin typeface="Times New Roman" charset="0"/>
                <a:ea typeface="標楷體" charset="0"/>
              </a:rPr>
              <a:t>ISO 19011</a:t>
            </a:r>
            <a:r>
              <a:rPr lang="zh-TW" altLang="en-US">
                <a:latin typeface="Times New Roman" charset="0"/>
                <a:ea typeface="標楷體" charset="0"/>
              </a:rPr>
              <a:t>定義的稽核</a:t>
            </a:r>
          </a:p>
          <a:p>
            <a:pPr lvl="1" eaLnBrk="1" hangingPunct="1"/>
            <a:r>
              <a:rPr lang="zh-TW" altLang="en-US">
                <a:latin typeface="Times New Roman" charset="0"/>
                <a:ea typeface="標楷體" charset="0"/>
              </a:rPr>
              <a:t>透過</a:t>
            </a:r>
            <a:r>
              <a:rPr lang="zh-TW" altLang="en-US">
                <a:solidFill>
                  <a:srgbClr val="FF0000"/>
                </a:solidFill>
                <a:latin typeface="Times New Roman" charset="0"/>
                <a:ea typeface="標楷體" charset="0"/>
              </a:rPr>
              <a:t>系統</a:t>
            </a:r>
            <a:r>
              <a:rPr lang="zh-TW" altLang="en-US">
                <a:latin typeface="Times New Roman" charset="0"/>
                <a:ea typeface="標楷體" charset="0"/>
              </a:rPr>
              <a:t>化、</a:t>
            </a:r>
            <a:r>
              <a:rPr lang="zh-TW" altLang="en-US">
                <a:solidFill>
                  <a:srgbClr val="FF0000"/>
                </a:solidFill>
                <a:latin typeface="Times New Roman" charset="0"/>
                <a:ea typeface="標楷體" charset="0"/>
              </a:rPr>
              <a:t>獨立</a:t>
            </a:r>
            <a:r>
              <a:rPr lang="zh-TW" altLang="en-US">
                <a:latin typeface="Times New Roman" charset="0"/>
                <a:ea typeface="標楷體" charset="0"/>
              </a:rPr>
              <a:t>性及文件化的流程取得稽核</a:t>
            </a:r>
            <a:r>
              <a:rPr lang="zh-TW" altLang="en-US">
                <a:solidFill>
                  <a:srgbClr val="FF0000"/>
                </a:solidFill>
                <a:latin typeface="Times New Roman" charset="0"/>
                <a:ea typeface="標楷體" charset="0"/>
              </a:rPr>
              <a:t>證據</a:t>
            </a:r>
            <a:r>
              <a:rPr lang="zh-TW" altLang="en-US">
                <a:latin typeface="Times New Roman" charset="0"/>
                <a:ea typeface="標楷體" charset="0"/>
              </a:rPr>
              <a:t>，並透過</a:t>
            </a:r>
            <a:r>
              <a:rPr lang="zh-TW" altLang="en-US">
                <a:solidFill>
                  <a:srgbClr val="FF0000"/>
                </a:solidFill>
                <a:latin typeface="Times New Roman" charset="0"/>
                <a:ea typeface="標楷體" charset="0"/>
              </a:rPr>
              <a:t>客觀</a:t>
            </a:r>
            <a:r>
              <a:rPr lang="zh-TW" altLang="en-US">
                <a:latin typeface="Times New Roman" charset="0"/>
                <a:ea typeface="標楷體" charset="0"/>
              </a:rPr>
              <a:t>地評估，以鑑別其稽核準則所涵蓋的範圍是否達成。</a:t>
            </a:r>
            <a:endParaRPr lang="en-US" altLang="zh-TW">
              <a:latin typeface="Times New Roman" charset="0"/>
              <a:ea typeface="標楷體" charset="0"/>
            </a:endParaRPr>
          </a:p>
          <a:p>
            <a:pPr eaLnBrk="1" hangingPunct="1"/>
            <a:r>
              <a:rPr lang="en-US" altLang="zh-TW">
                <a:latin typeface="Times New Roman" charset="0"/>
                <a:ea typeface="標楷體" charset="0"/>
              </a:rPr>
              <a:t>BS 10012</a:t>
            </a:r>
            <a:r>
              <a:rPr lang="zh-TW" altLang="en-US">
                <a:latin typeface="Times New Roman" charset="0"/>
                <a:ea typeface="標楷體" charset="0"/>
              </a:rPr>
              <a:t>定義的稽核</a:t>
            </a:r>
            <a:endParaRPr lang="en-US" altLang="zh-TW">
              <a:latin typeface="Times New Roman" charset="0"/>
              <a:ea typeface="標楷體" charset="0"/>
            </a:endParaRPr>
          </a:p>
          <a:p>
            <a:pPr lvl="1" eaLnBrk="1" hangingPunct="1"/>
            <a:r>
              <a:rPr lang="zh-TW">
                <a:latin typeface="Times New Roman" charset="0"/>
                <a:ea typeface="標楷體" charset="0"/>
              </a:rPr>
              <a:t>以</a:t>
            </a:r>
            <a:r>
              <a:rPr lang="zh-TW">
                <a:solidFill>
                  <a:srgbClr val="FF0000"/>
                </a:solidFill>
                <a:latin typeface="Times New Roman" charset="0"/>
                <a:ea typeface="標楷體" charset="0"/>
              </a:rPr>
              <a:t>系統化</a:t>
            </a:r>
            <a:r>
              <a:rPr lang="zh-TW">
                <a:latin typeface="Times New Roman" charset="0"/>
                <a:ea typeface="標楷體" charset="0"/>
              </a:rPr>
              <a:t>的檢查來確定活動和相關的結果是否符合計劃的安排，這些安排是否得到有效實施並適用於實現組織的政策和目標。</a:t>
            </a:r>
            <a:endParaRPr lang="zh-TW" altLang="en-US">
              <a:latin typeface="Times New Roman" charset="0"/>
              <a:ea typeface="標楷體" charset="0"/>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DBFE99D2-4031-EB45-BF07-782834F639EF}" type="slidenum">
              <a:rPr lang="zh-TW" altLang="en-US" sz="1400">
                <a:solidFill>
                  <a:srgbClr val="000000"/>
                </a:solidFill>
                <a:latin typeface="Times New Roman" charset="0"/>
                <a:ea typeface="標楷體" charset="0"/>
                <a:cs typeface="標楷體" charset="0"/>
              </a:rPr>
              <a:pPr eaLnBrk="1" hangingPunct="1"/>
              <a:t>30</a:t>
            </a:fld>
            <a:endParaRPr lang="en-US" altLang="zh-TW" sz="1400">
              <a:solidFill>
                <a:srgbClr val="000000"/>
              </a:solidFill>
              <a:latin typeface="Times New Roman" charset="0"/>
              <a:ea typeface="標楷體" charset="0"/>
              <a:cs typeface="標楷體" charset="0"/>
            </a:endParaRPr>
          </a:p>
        </p:txBody>
      </p:sp>
      <p:sp>
        <p:nvSpPr>
          <p:cNvPr id="180226" name="Rectangle 2"/>
          <p:cNvSpPr>
            <a:spLocks noGrp="1" noChangeArrowheads="1"/>
          </p:cNvSpPr>
          <p:nvPr>
            <p:ph type="title"/>
          </p:nvPr>
        </p:nvSpPr>
        <p:spPr/>
        <p:txBody>
          <a:bodyPr/>
          <a:lstStyle/>
          <a:p>
            <a:pPr eaLnBrk="1" hangingPunct="1"/>
            <a:r>
              <a:rPr lang="zh-TW" altLang="en-US">
                <a:latin typeface="Times New Roman" charset="0"/>
                <a:ea typeface="標楷體" charset="0"/>
              </a:rPr>
              <a:t>稽核報告說明</a:t>
            </a:r>
          </a:p>
        </p:txBody>
      </p:sp>
      <p:sp>
        <p:nvSpPr>
          <p:cNvPr id="34820" name="Rectangle 3"/>
          <p:cNvSpPr>
            <a:spLocks noGrp="1" noChangeArrowheads="1"/>
          </p:cNvSpPr>
          <p:nvPr>
            <p:ph type="body" idx="1"/>
          </p:nvPr>
        </p:nvSpPr>
        <p:spPr/>
        <p:txBody>
          <a:bodyPr/>
          <a:lstStyle/>
          <a:p>
            <a:pPr eaLnBrk="1" hangingPunct="1"/>
            <a:r>
              <a:rPr lang="zh-TW" altLang="en-US">
                <a:latin typeface="Times New Roman" charset="0"/>
                <a:ea typeface="標楷體" charset="0"/>
              </a:rPr>
              <a:t>稽核報告說明</a:t>
            </a:r>
          </a:p>
          <a:p>
            <a:pPr lvl="1" eaLnBrk="1" hangingPunct="1"/>
            <a:r>
              <a:rPr lang="zh-TW" altLang="en-US">
                <a:latin typeface="Times New Roman" charset="0"/>
                <a:ea typeface="標楷體" charset="0"/>
              </a:rPr>
              <a:t>說明稽核報告的交付與後續事項 </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1C7C529C-AD8A-8F41-9C5A-63B55DED93BA}" type="slidenum">
              <a:rPr lang="zh-TW" altLang="en-US" sz="1400">
                <a:solidFill>
                  <a:srgbClr val="000000"/>
                </a:solidFill>
                <a:latin typeface="Times New Roman" charset="0"/>
                <a:ea typeface="標楷體" charset="0"/>
                <a:cs typeface="標楷體" charset="0"/>
              </a:rPr>
              <a:pPr eaLnBrk="1" hangingPunct="1"/>
              <a:t>31</a:t>
            </a:fld>
            <a:endParaRPr lang="en-US" altLang="zh-TW" sz="1400">
              <a:solidFill>
                <a:srgbClr val="000000"/>
              </a:solidFill>
              <a:latin typeface="Times New Roman" charset="0"/>
              <a:ea typeface="標楷體" charset="0"/>
              <a:cs typeface="標楷體" charset="0"/>
            </a:endParaRPr>
          </a:p>
        </p:txBody>
      </p:sp>
      <p:sp>
        <p:nvSpPr>
          <p:cNvPr id="32770" name="Rectangle 2"/>
          <p:cNvSpPr>
            <a:spLocks noGrp="1" noChangeArrowheads="1"/>
          </p:cNvSpPr>
          <p:nvPr>
            <p:ph type="title" idx="4294967295"/>
          </p:nvPr>
        </p:nvSpPr>
        <p:spPr/>
        <p:txBody>
          <a:bodyPr tIns="45720" bIns="45720" anchor="t"/>
          <a:lstStyle/>
          <a:p>
            <a:pPr eaLnBrk="1" hangingPunct="1">
              <a:defRPr/>
            </a:pPr>
            <a:r>
              <a:rPr lang="zh-TW" altLang="en-US" smtClean="0">
                <a:cs typeface="+mj-cs"/>
              </a:rPr>
              <a:t>相關人員參與的稽核工作</a:t>
            </a:r>
            <a:r>
              <a:rPr lang="en-US" altLang="zh-TW" smtClean="0">
                <a:cs typeface="+mj-cs"/>
              </a:rPr>
              <a:t>/</a:t>
            </a:r>
            <a:r>
              <a:rPr lang="zh-TW" altLang="en-US" smtClean="0">
                <a:cs typeface="+mj-cs"/>
              </a:rPr>
              <a:t>責任</a:t>
            </a:r>
          </a:p>
        </p:txBody>
      </p:sp>
      <p:sp>
        <p:nvSpPr>
          <p:cNvPr id="35844" name="Rectangle 3"/>
          <p:cNvSpPr>
            <a:spLocks noGrp="1" noChangeArrowheads="1"/>
          </p:cNvSpPr>
          <p:nvPr>
            <p:ph type="body" idx="4294967295"/>
          </p:nvPr>
        </p:nvSpPr>
        <p:spPr/>
        <p:txBody>
          <a:bodyPr/>
          <a:lstStyle/>
          <a:p>
            <a:pPr eaLnBrk="1" hangingPunct="1">
              <a:lnSpc>
                <a:spcPct val="90000"/>
              </a:lnSpc>
            </a:pPr>
            <a:r>
              <a:rPr lang="zh-TW" sz="2800">
                <a:latin typeface="Times New Roman" charset="0"/>
                <a:ea typeface="標楷體" charset="0"/>
              </a:rPr>
              <a:t>資訊安全暨個人資料保護推動委員會</a:t>
            </a:r>
            <a:r>
              <a:rPr lang="en-US" altLang="zh-TW" sz="2800">
                <a:latin typeface="Times New Roman" charset="0"/>
                <a:ea typeface="標楷體" charset="0"/>
              </a:rPr>
              <a:t>/</a:t>
            </a:r>
            <a:r>
              <a:rPr lang="zh-TW" altLang="en-US" sz="2800">
                <a:latin typeface="Times New Roman" charset="0"/>
                <a:ea typeface="標楷體" charset="0"/>
              </a:rPr>
              <a:t>召集人</a:t>
            </a:r>
            <a:r>
              <a:rPr lang="en-US" altLang="zh-TW" sz="2800">
                <a:latin typeface="Times New Roman" charset="0"/>
                <a:ea typeface="標楷體" charset="0"/>
              </a:rPr>
              <a:t>/</a:t>
            </a:r>
            <a:r>
              <a:rPr lang="zh-TW" altLang="en-US" sz="2800">
                <a:latin typeface="Times New Roman" charset="0"/>
                <a:ea typeface="標楷體" charset="0"/>
              </a:rPr>
              <a:t>執行秘書</a:t>
            </a:r>
          </a:p>
          <a:p>
            <a:pPr lvl="1" eaLnBrk="1" hangingPunct="1">
              <a:lnSpc>
                <a:spcPct val="90000"/>
              </a:lnSpc>
            </a:pPr>
            <a:r>
              <a:rPr lang="zh-TW" altLang="en-US">
                <a:latin typeface="Times New Roman" charset="0"/>
                <a:ea typeface="標楷體" charset="0"/>
              </a:rPr>
              <a:t>督導作業</a:t>
            </a:r>
            <a:endParaRPr lang="en-US" altLang="zh-TW">
              <a:latin typeface="Times New Roman" charset="0"/>
              <a:ea typeface="標楷體" charset="0"/>
            </a:endParaRPr>
          </a:p>
          <a:p>
            <a:pPr eaLnBrk="1" hangingPunct="1">
              <a:lnSpc>
                <a:spcPct val="90000"/>
              </a:lnSpc>
            </a:pPr>
            <a:r>
              <a:rPr lang="zh-TW">
                <a:latin typeface="Times New Roman" charset="0"/>
                <a:ea typeface="標楷體" charset="0"/>
              </a:rPr>
              <a:t>資安暨個資保護稽核小組</a:t>
            </a:r>
            <a:r>
              <a:rPr lang="zh-TW" altLang="en-US">
                <a:latin typeface="Times New Roman" charset="0"/>
                <a:ea typeface="標楷體" charset="0"/>
              </a:rPr>
              <a:t>（稽核團隊）</a:t>
            </a:r>
            <a:endParaRPr lang="en-US" altLang="zh-TW">
              <a:latin typeface="Times New Roman" charset="0"/>
              <a:ea typeface="標楷體" charset="0"/>
            </a:endParaRPr>
          </a:p>
          <a:p>
            <a:pPr lvl="1" eaLnBrk="1" hangingPunct="1">
              <a:lnSpc>
                <a:spcPct val="90000"/>
              </a:lnSpc>
            </a:pPr>
            <a:r>
              <a:rPr lang="zh-TW" altLang="en-US">
                <a:solidFill>
                  <a:srgbClr val="000000"/>
                </a:solidFill>
                <a:latin typeface="Times New Roman" charset="0"/>
                <a:ea typeface="標楷體" charset="0"/>
              </a:rPr>
              <a:t>稽核作業事宜</a:t>
            </a:r>
            <a:r>
              <a:rPr lang="zh-TW" altLang="en-US">
                <a:latin typeface="Times New Roman" charset="0"/>
                <a:ea typeface="標楷體" charset="0"/>
              </a:rPr>
              <a:t> </a:t>
            </a:r>
          </a:p>
          <a:p>
            <a:pPr lvl="1" eaLnBrk="1" hangingPunct="1">
              <a:lnSpc>
                <a:spcPct val="90000"/>
              </a:lnSpc>
            </a:pPr>
            <a:r>
              <a:rPr lang="zh-TW" altLang="en-US">
                <a:solidFill>
                  <a:srgbClr val="000000"/>
                </a:solidFill>
                <a:latin typeface="Times New Roman" charset="0"/>
                <a:ea typeface="標楷體" charset="0"/>
              </a:rPr>
              <a:t>追蹤改善情形</a:t>
            </a:r>
          </a:p>
          <a:p>
            <a:pPr eaLnBrk="1" hangingPunct="1">
              <a:lnSpc>
                <a:spcPct val="90000"/>
              </a:lnSpc>
            </a:pPr>
            <a:r>
              <a:rPr lang="zh-TW" altLang="en-US">
                <a:solidFill>
                  <a:srgbClr val="000000"/>
                </a:solidFill>
                <a:latin typeface="Times New Roman" charset="0"/>
                <a:ea typeface="標楷體" charset="0"/>
              </a:rPr>
              <a:t>受稽核單位</a:t>
            </a:r>
          </a:p>
          <a:p>
            <a:pPr lvl="1" eaLnBrk="1" hangingPunct="1">
              <a:lnSpc>
                <a:spcPct val="90000"/>
              </a:lnSpc>
            </a:pPr>
            <a:r>
              <a:rPr lang="zh-TW" altLang="en-US">
                <a:solidFill>
                  <a:srgbClr val="000000"/>
                </a:solidFill>
                <a:latin typeface="Times New Roman" charset="0"/>
                <a:ea typeface="標楷體" charset="0"/>
              </a:rPr>
              <a:t>相關業務人員接受稽核  </a:t>
            </a:r>
          </a:p>
          <a:p>
            <a:pPr lvl="1" eaLnBrk="1" hangingPunct="1">
              <a:lnSpc>
                <a:spcPct val="90000"/>
              </a:lnSpc>
            </a:pPr>
            <a:r>
              <a:rPr lang="zh-TW" altLang="en-US">
                <a:solidFill>
                  <a:srgbClr val="000000"/>
                </a:solidFill>
                <a:latin typeface="Times New Roman" charset="0"/>
                <a:ea typeface="標楷體" charset="0"/>
              </a:rPr>
              <a:t>提供文件與紀錄</a:t>
            </a:r>
          </a:p>
          <a:p>
            <a:pPr lvl="1" eaLnBrk="1" hangingPunct="1">
              <a:lnSpc>
                <a:spcPct val="90000"/>
              </a:lnSpc>
            </a:pPr>
            <a:r>
              <a:rPr lang="zh-TW" altLang="en-US">
                <a:solidFill>
                  <a:srgbClr val="000000"/>
                </a:solidFill>
                <a:latin typeface="Times New Roman" charset="0"/>
                <a:ea typeface="標楷體" charset="0"/>
              </a:rPr>
              <a:t>針對稽核發現提出矯正及預防措施</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9DB826D0-9523-D947-9851-E8E1502953C2}" type="slidenum">
              <a:rPr lang="zh-TW" altLang="en-US" sz="1400">
                <a:solidFill>
                  <a:srgbClr val="000000"/>
                </a:solidFill>
                <a:latin typeface="Times New Roman" charset="0"/>
                <a:ea typeface="標楷體" charset="0"/>
                <a:cs typeface="標楷體" charset="0"/>
              </a:rPr>
              <a:pPr eaLnBrk="1" hangingPunct="1"/>
              <a:t>32</a:t>
            </a:fld>
            <a:endParaRPr lang="en-US" altLang="zh-TW" sz="1400">
              <a:solidFill>
                <a:srgbClr val="000000"/>
              </a:solidFill>
              <a:latin typeface="Times New Roman" charset="0"/>
              <a:ea typeface="標楷體" charset="0"/>
              <a:cs typeface="標楷體" charset="0"/>
            </a:endParaRPr>
          </a:p>
        </p:txBody>
      </p:sp>
      <p:sp>
        <p:nvSpPr>
          <p:cNvPr id="34818" name="Rectangle 2"/>
          <p:cNvSpPr>
            <a:spLocks noGrp="1" noChangeArrowheads="1"/>
          </p:cNvSpPr>
          <p:nvPr>
            <p:ph type="title" idx="4294967295"/>
          </p:nvPr>
        </p:nvSpPr>
        <p:spPr/>
        <p:txBody>
          <a:bodyPr tIns="45720" bIns="45720" anchor="t"/>
          <a:lstStyle/>
          <a:p>
            <a:pPr eaLnBrk="1" hangingPunct="1">
              <a:defRPr/>
            </a:pPr>
            <a:r>
              <a:rPr lang="zh-TW" altLang="en-US" smtClean="0">
                <a:latin typeface="Arial" charset="0"/>
                <a:cs typeface="+mj-cs"/>
              </a:rPr>
              <a:t>稽核進行流程</a:t>
            </a:r>
            <a:endParaRPr lang="ja-JP" altLang="en-US" smtClean="0">
              <a:latin typeface="Arial" charset="0"/>
              <a:cs typeface="+mj-cs"/>
            </a:endParaRPr>
          </a:p>
        </p:txBody>
      </p:sp>
      <p:grpSp>
        <p:nvGrpSpPr>
          <p:cNvPr id="36868" name="Group 3"/>
          <p:cNvGrpSpPr>
            <a:grpSpLocks/>
          </p:cNvGrpSpPr>
          <p:nvPr/>
        </p:nvGrpSpPr>
        <p:grpSpPr bwMode="auto">
          <a:xfrm>
            <a:off x="611188" y="1268413"/>
            <a:ext cx="7993062" cy="5113337"/>
            <a:chOff x="385" y="799"/>
            <a:chExt cx="4854" cy="3221"/>
          </a:xfrm>
        </p:grpSpPr>
        <p:grpSp>
          <p:nvGrpSpPr>
            <p:cNvPr id="36874" name="Group 4"/>
            <p:cNvGrpSpPr>
              <a:grpSpLocks/>
            </p:cNvGrpSpPr>
            <p:nvPr/>
          </p:nvGrpSpPr>
          <p:grpSpPr bwMode="auto">
            <a:xfrm>
              <a:off x="385" y="3113"/>
              <a:ext cx="4854" cy="907"/>
              <a:chOff x="385" y="3113"/>
              <a:chExt cx="4854" cy="907"/>
            </a:xfrm>
          </p:grpSpPr>
          <p:sp>
            <p:nvSpPr>
              <p:cNvPr id="36887" name="AutoShape 5"/>
              <p:cNvSpPr>
                <a:spLocks noChangeArrowheads="1"/>
              </p:cNvSpPr>
              <p:nvPr/>
            </p:nvSpPr>
            <p:spPr bwMode="auto">
              <a:xfrm rot="5400000">
                <a:off x="884" y="2614"/>
                <a:ext cx="907" cy="1905"/>
              </a:xfrm>
              <a:prstGeom prst="homePlate">
                <a:avLst>
                  <a:gd name="adj" fmla="val 25000"/>
                </a:avLst>
              </a:prstGeom>
              <a:solidFill>
                <a:srgbClr val="60A060"/>
              </a:solidFill>
              <a:ln w="19050">
                <a:solidFill>
                  <a:srgbClr val="008000"/>
                </a:solidFill>
                <a:miter lim="800000"/>
                <a:headEnd/>
                <a:tailEnd/>
              </a:ln>
            </p:spPr>
            <p:txBody>
              <a:bodyPr lIns="90000" anchor="ctr"/>
              <a:lstStyle/>
              <a:p>
                <a:pPr algn="ctr"/>
                <a:endParaRPr lang="ja-JP" altLang="en-US">
                  <a:ea typeface="標楷體" charset="0"/>
                  <a:cs typeface="標楷體" charset="0"/>
                </a:endParaRPr>
              </a:p>
            </p:txBody>
          </p:sp>
          <p:sp>
            <p:nvSpPr>
              <p:cNvPr id="36888" name="AutoShape 6"/>
              <p:cNvSpPr>
                <a:spLocks noChangeArrowheads="1"/>
              </p:cNvSpPr>
              <p:nvPr/>
            </p:nvSpPr>
            <p:spPr bwMode="auto">
              <a:xfrm>
                <a:off x="2562" y="3113"/>
                <a:ext cx="2677" cy="681"/>
              </a:xfrm>
              <a:prstGeom prst="roundRect">
                <a:avLst>
                  <a:gd name="adj" fmla="val 16667"/>
                </a:avLst>
              </a:prstGeom>
              <a:solidFill>
                <a:srgbClr val="D1F9D1"/>
              </a:solidFill>
              <a:ln w="38100">
                <a:solidFill>
                  <a:srgbClr val="008000"/>
                </a:solidFill>
                <a:round/>
                <a:headEnd/>
                <a:tailEnd/>
              </a:ln>
            </p:spPr>
            <p:txBody>
              <a:bodyPr lIns="90000" anchor="ctr"/>
              <a:lstStyle/>
              <a:p>
                <a:pPr>
                  <a:buFont typeface="Wingdings" charset="0"/>
                  <a:buNone/>
                </a:pPr>
                <a:r>
                  <a:rPr lang="zh-TW" altLang="en-US" sz="2000">
                    <a:solidFill>
                      <a:srgbClr val="000066"/>
                    </a:solidFill>
                    <a:ea typeface="標楷體" charset="0"/>
                    <a:cs typeface="標楷體" charset="0"/>
                  </a:rPr>
                  <a:t>提出稽核報告並經受稽核單位代表簽名確認</a:t>
                </a:r>
              </a:p>
              <a:p>
                <a:pPr>
                  <a:buFont typeface="Wingdings" charset="0"/>
                  <a:buNone/>
                </a:pPr>
                <a:r>
                  <a:rPr lang="zh-TW" altLang="en-US" sz="2000">
                    <a:solidFill>
                      <a:srgbClr val="000066"/>
                    </a:solidFill>
                    <a:ea typeface="標楷體" charset="0"/>
                    <a:cs typeface="標楷體" charset="0"/>
                  </a:rPr>
                  <a:t>追蹤事項（矯正與預防處理）</a:t>
                </a:r>
                <a:endParaRPr lang="ja-JP" altLang="en-US" sz="2000">
                  <a:solidFill>
                    <a:srgbClr val="000066"/>
                  </a:solidFill>
                  <a:ea typeface="標楷體" charset="0"/>
                  <a:cs typeface="標楷體" charset="0"/>
                </a:endParaRPr>
              </a:p>
            </p:txBody>
          </p:sp>
          <p:sp>
            <p:nvSpPr>
              <p:cNvPr id="36889" name="Line 7"/>
              <p:cNvSpPr>
                <a:spLocks noChangeShapeType="1"/>
              </p:cNvSpPr>
              <p:nvPr/>
            </p:nvSpPr>
            <p:spPr bwMode="auto">
              <a:xfrm flipH="1">
                <a:off x="2290" y="3430"/>
                <a:ext cx="272"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rot="10800000" vert="eaVert" wrap="none" lIns="360000"/>
              <a:lstStyle/>
              <a:p>
                <a:endParaRPr lang="zh-TW" altLang="en-US"/>
              </a:p>
            </p:txBody>
          </p:sp>
        </p:grpSp>
        <p:grpSp>
          <p:nvGrpSpPr>
            <p:cNvPr id="36875" name="Group 8"/>
            <p:cNvGrpSpPr>
              <a:grpSpLocks/>
            </p:cNvGrpSpPr>
            <p:nvPr/>
          </p:nvGrpSpPr>
          <p:grpSpPr bwMode="auto">
            <a:xfrm>
              <a:off x="385" y="2341"/>
              <a:ext cx="4854" cy="907"/>
              <a:chOff x="385" y="2341"/>
              <a:chExt cx="4854" cy="907"/>
            </a:xfrm>
          </p:grpSpPr>
          <p:sp>
            <p:nvSpPr>
              <p:cNvPr id="36884" name="AutoShape 9"/>
              <p:cNvSpPr>
                <a:spLocks noChangeArrowheads="1"/>
              </p:cNvSpPr>
              <p:nvPr/>
            </p:nvSpPr>
            <p:spPr bwMode="auto">
              <a:xfrm rot="5400000">
                <a:off x="884" y="1842"/>
                <a:ext cx="907" cy="1905"/>
              </a:xfrm>
              <a:prstGeom prst="homePlate">
                <a:avLst>
                  <a:gd name="adj" fmla="val 25000"/>
                </a:avLst>
              </a:prstGeom>
              <a:solidFill>
                <a:srgbClr val="70D070"/>
              </a:solidFill>
              <a:ln w="19050">
                <a:solidFill>
                  <a:srgbClr val="008000"/>
                </a:solidFill>
                <a:miter lim="800000"/>
                <a:headEnd/>
                <a:tailEnd/>
              </a:ln>
            </p:spPr>
            <p:txBody>
              <a:bodyPr lIns="90000" anchor="ctr"/>
              <a:lstStyle/>
              <a:p>
                <a:pPr algn="ctr"/>
                <a:endParaRPr lang="ja-JP" altLang="en-US">
                  <a:ea typeface="標楷體" charset="0"/>
                  <a:cs typeface="標楷體" charset="0"/>
                </a:endParaRPr>
              </a:p>
            </p:txBody>
          </p:sp>
          <p:sp>
            <p:nvSpPr>
              <p:cNvPr id="36885" name="AutoShape 10"/>
              <p:cNvSpPr>
                <a:spLocks noChangeArrowheads="1"/>
              </p:cNvSpPr>
              <p:nvPr/>
            </p:nvSpPr>
            <p:spPr bwMode="auto">
              <a:xfrm>
                <a:off x="2562" y="2341"/>
                <a:ext cx="2677" cy="681"/>
              </a:xfrm>
              <a:prstGeom prst="roundRect">
                <a:avLst>
                  <a:gd name="adj" fmla="val 16667"/>
                </a:avLst>
              </a:prstGeom>
              <a:solidFill>
                <a:srgbClr val="D1F9D1"/>
              </a:solidFill>
              <a:ln w="38100">
                <a:solidFill>
                  <a:srgbClr val="008000"/>
                </a:solidFill>
                <a:round/>
                <a:headEnd/>
                <a:tailEnd/>
              </a:ln>
            </p:spPr>
            <p:txBody>
              <a:bodyPr lIns="90000" anchor="ctr"/>
              <a:lstStyle/>
              <a:p>
                <a:pPr>
                  <a:buFont typeface="Wingdings" charset="0"/>
                  <a:buNone/>
                </a:pPr>
                <a:r>
                  <a:rPr lang="zh-TW" altLang="en-US" sz="2000">
                    <a:solidFill>
                      <a:srgbClr val="000066"/>
                    </a:solidFill>
                    <a:ea typeface="標楷體" charset="0"/>
                    <a:cs typeface="標楷體" charset="0"/>
                  </a:rPr>
                  <a:t>啟始會議（範圍、流程、配合事項）</a:t>
                </a:r>
                <a:endParaRPr lang="en-US" altLang="zh-TW" sz="2000">
                  <a:solidFill>
                    <a:srgbClr val="000066"/>
                  </a:solidFill>
                  <a:ea typeface="標楷體" charset="0"/>
                  <a:cs typeface="標楷體" charset="0"/>
                </a:endParaRPr>
              </a:p>
              <a:p>
                <a:pPr>
                  <a:buFont typeface="Wingdings" charset="0"/>
                  <a:buNone/>
                </a:pPr>
                <a:r>
                  <a:rPr lang="zh-TW" altLang="en-US" sz="2000">
                    <a:solidFill>
                      <a:srgbClr val="000066"/>
                    </a:solidFill>
                    <a:ea typeface="標楷體" charset="0"/>
                    <a:cs typeface="標楷體" charset="0"/>
                  </a:rPr>
                  <a:t>進行稽核</a:t>
                </a:r>
              </a:p>
              <a:p>
                <a:pPr>
                  <a:buFont typeface="Wingdings" charset="0"/>
                  <a:buNone/>
                </a:pPr>
                <a:r>
                  <a:rPr lang="zh-TW" altLang="en-US" sz="2000">
                    <a:solidFill>
                      <a:srgbClr val="000066"/>
                    </a:solidFill>
                    <a:ea typeface="標楷體" charset="0"/>
                    <a:cs typeface="標楷體" charset="0"/>
                  </a:rPr>
                  <a:t>稽核結束會議（稽核發現）</a:t>
                </a:r>
                <a:endParaRPr lang="ja-JP" altLang="en-US" sz="2000">
                  <a:solidFill>
                    <a:srgbClr val="000066"/>
                  </a:solidFill>
                  <a:ea typeface="標楷體" charset="0"/>
                  <a:cs typeface="標楷體" charset="0"/>
                </a:endParaRPr>
              </a:p>
            </p:txBody>
          </p:sp>
          <p:sp>
            <p:nvSpPr>
              <p:cNvPr id="36886" name="Line 11"/>
              <p:cNvSpPr>
                <a:spLocks noChangeShapeType="1"/>
              </p:cNvSpPr>
              <p:nvPr/>
            </p:nvSpPr>
            <p:spPr bwMode="auto">
              <a:xfrm flipH="1">
                <a:off x="2290" y="2659"/>
                <a:ext cx="272"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rot="10800000" vert="eaVert" wrap="none" lIns="360000"/>
              <a:lstStyle/>
              <a:p>
                <a:endParaRPr lang="zh-TW" altLang="en-US"/>
              </a:p>
            </p:txBody>
          </p:sp>
        </p:grpSp>
        <p:sp>
          <p:nvSpPr>
            <p:cNvPr id="36876" name="AutoShape 12"/>
            <p:cNvSpPr>
              <a:spLocks noChangeArrowheads="1"/>
            </p:cNvSpPr>
            <p:nvPr/>
          </p:nvSpPr>
          <p:spPr bwMode="auto">
            <a:xfrm rot="5400000">
              <a:off x="884" y="1071"/>
              <a:ext cx="907" cy="1905"/>
            </a:xfrm>
            <a:prstGeom prst="homePlate">
              <a:avLst>
                <a:gd name="adj" fmla="val 25000"/>
              </a:avLst>
            </a:prstGeom>
            <a:solidFill>
              <a:srgbClr val="A0E0A0"/>
            </a:solidFill>
            <a:ln w="19050">
              <a:solidFill>
                <a:srgbClr val="008000"/>
              </a:solidFill>
              <a:miter lim="800000"/>
              <a:headEnd/>
              <a:tailEnd/>
            </a:ln>
          </p:spPr>
          <p:txBody>
            <a:bodyPr lIns="90000" anchor="ctr"/>
            <a:lstStyle/>
            <a:p>
              <a:pPr algn="ctr"/>
              <a:endParaRPr lang="ja-JP" altLang="en-US">
                <a:ea typeface="標楷體" charset="0"/>
                <a:cs typeface="標楷體" charset="0"/>
              </a:endParaRPr>
            </a:p>
          </p:txBody>
        </p:sp>
        <p:grpSp>
          <p:nvGrpSpPr>
            <p:cNvPr id="36877" name="Group 13"/>
            <p:cNvGrpSpPr>
              <a:grpSpLocks/>
            </p:cNvGrpSpPr>
            <p:nvPr/>
          </p:nvGrpSpPr>
          <p:grpSpPr bwMode="auto">
            <a:xfrm>
              <a:off x="2290" y="1570"/>
              <a:ext cx="2949" cy="681"/>
              <a:chOff x="2290" y="1570"/>
              <a:chExt cx="2949" cy="681"/>
            </a:xfrm>
          </p:grpSpPr>
          <p:sp>
            <p:nvSpPr>
              <p:cNvPr id="36882" name="AutoShape 14"/>
              <p:cNvSpPr>
                <a:spLocks noChangeArrowheads="1"/>
              </p:cNvSpPr>
              <p:nvPr/>
            </p:nvSpPr>
            <p:spPr bwMode="auto">
              <a:xfrm>
                <a:off x="2562" y="1570"/>
                <a:ext cx="2677" cy="681"/>
              </a:xfrm>
              <a:prstGeom prst="roundRect">
                <a:avLst>
                  <a:gd name="adj" fmla="val 16667"/>
                </a:avLst>
              </a:prstGeom>
              <a:solidFill>
                <a:srgbClr val="D1F9D1"/>
              </a:solidFill>
              <a:ln w="38100">
                <a:solidFill>
                  <a:srgbClr val="008000"/>
                </a:solidFill>
                <a:round/>
                <a:headEnd/>
                <a:tailEnd/>
              </a:ln>
            </p:spPr>
            <p:txBody>
              <a:bodyPr lIns="90000" anchor="ctr"/>
              <a:lstStyle/>
              <a:p>
                <a:r>
                  <a:rPr lang="zh-TW" altLang="en-US" sz="2000">
                    <a:solidFill>
                      <a:srgbClr val="000066"/>
                    </a:solidFill>
                    <a:ea typeface="標楷體" charset="0"/>
                    <a:cs typeface="標楷體" charset="0"/>
                  </a:rPr>
                  <a:t>受稽核單位配合準備文件及紀錄</a:t>
                </a:r>
                <a:endParaRPr lang="ja-JP" altLang="en-US" sz="2000">
                  <a:solidFill>
                    <a:srgbClr val="000066"/>
                  </a:solidFill>
                  <a:ea typeface="標楷體" charset="0"/>
                  <a:cs typeface="標楷體" charset="0"/>
                </a:endParaRPr>
              </a:p>
            </p:txBody>
          </p:sp>
          <p:sp>
            <p:nvSpPr>
              <p:cNvPr id="36883" name="Line 15"/>
              <p:cNvSpPr>
                <a:spLocks noChangeShapeType="1"/>
              </p:cNvSpPr>
              <p:nvPr/>
            </p:nvSpPr>
            <p:spPr bwMode="auto">
              <a:xfrm flipH="1">
                <a:off x="2290" y="1888"/>
                <a:ext cx="272"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rot="10800000" vert="eaVert" wrap="none" lIns="360000"/>
              <a:lstStyle/>
              <a:p>
                <a:endParaRPr lang="zh-TW" altLang="en-US"/>
              </a:p>
            </p:txBody>
          </p:sp>
        </p:grpSp>
        <p:grpSp>
          <p:nvGrpSpPr>
            <p:cNvPr id="36878" name="Group 16"/>
            <p:cNvGrpSpPr>
              <a:grpSpLocks/>
            </p:cNvGrpSpPr>
            <p:nvPr/>
          </p:nvGrpSpPr>
          <p:grpSpPr bwMode="auto">
            <a:xfrm>
              <a:off x="385" y="799"/>
              <a:ext cx="4854" cy="907"/>
              <a:chOff x="385" y="799"/>
              <a:chExt cx="4854" cy="907"/>
            </a:xfrm>
          </p:grpSpPr>
          <p:sp>
            <p:nvSpPr>
              <p:cNvPr id="36879" name="AutoShape 17"/>
              <p:cNvSpPr>
                <a:spLocks noChangeArrowheads="1"/>
              </p:cNvSpPr>
              <p:nvPr/>
            </p:nvSpPr>
            <p:spPr bwMode="auto">
              <a:xfrm rot="5400000">
                <a:off x="884" y="300"/>
                <a:ext cx="907" cy="1905"/>
              </a:xfrm>
              <a:prstGeom prst="homePlate">
                <a:avLst>
                  <a:gd name="adj" fmla="val 25000"/>
                </a:avLst>
              </a:prstGeom>
              <a:solidFill>
                <a:srgbClr val="C1F7C1"/>
              </a:solidFill>
              <a:ln w="19050">
                <a:solidFill>
                  <a:srgbClr val="008000"/>
                </a:solidFill>
                <a:miter lim="800000"/>
                <a:headEnd/>
                <a:tailEnd/>
              </a:ln>
            </p:spPr>
            <p:txBody>
              <a:bodyPr lIns="90000" anchor="ctr"/>
              <a:lstStyle/>
              <a:p>
                <a:pPr algn="ctr"/>
                <a:endParaRPr lang="ja-JP" altLang="en-US">
                  <a:ea typeface="標楷體" charset="0"/>
                  <a:cs typeface="標楷體" charset="0"/>
                </a:endParaRPr>
              </a:p>
            </p:txBody>
          </p:sp>
          <p:sp>
            <p:nvSpPr>
              <p:cNvPr id="36880" name="AutoShape 18"/>
              <p:cNvSpPr>
                <a:spLocks noChangeArrowheads="1"/>
              </p:cNvSpPr>
              <p:nvPr/>
            </p:nvSpPr>
            <p:spPr bwMode="auto">
              <a:xfrm>
                <a:off x="2562" y="799"/>
                <a:ext cx="2677" cy="681"/>
              </a:xfrm>
              <a:prstGeom prst="roundRect">
                <a:avLst>
                  <a:gd name="adj" fmla="val 16667"/>
                </a:avLst>
              </a:prstGeom>
              <a:solidFill>
                <a:srgbClr val="D1F9D1"/>
              </a:solidFill>
              <a:ln w="38100">
                <a:solidFill>
                  <a:srgbClr val="008000"/>
                </a:solidFill>
                <a:round/>
                <a:headEnd/>
                <a:tailEnd/>
              </a:ln>
            </p:spPr>
            <p:txBody>
              <a:bodyPr lIns="90000" anchor="ctr"/>
              <a:lstStyle/>
              <a:p>
                <a:pPr>
                  <a:buFont typeface="Wingdings" charset="0"/>
                  <a:buNone/>
                </a:pPr>
                <a:r>
                  <a:rPr lang="zh-TW" sz="2000">
                    <a:solidFill>
                      <a:srgbClr val="000066"/>
                    </a:solidFill>
                    <a:ea typeface="標楷體" charset="0"/>
                    <a:cs typeface="標楷體" charset="0"/>
                  </a:rPr>
                  <a:t>擬訂「</a:t>
                </a:r>
                <a:r>
                  <a:rPr lang="zh-TW" altLang="en-US" sz="2000">
                    <a:solidFill>
                      <a:srgbClr val="000066"/>
                    </a:solidFill>
                    <a:ea typeface="標楷體" charset="0"/>
                    <a:cs typeface="標楷體" charset="0"/>
                  </a:rPr>
                  <a:t>個人資料管理制度內部稽核計畫</a:t>
                </a:r>
                <a:r>
                  <a:rPr lang="zh-TW" sz="2000">
                    <a:solidFill>
                      <a:srgbClr val="000066"/>
                    </a:solidFill>
                    <a:ea typeface="標楷體" charset="0"/>
                    <a:cs typeface="標楷體" charset="0"/>
                  </a:rPr>
                  <a:t>」，陳資訊安全暨個人資料保護推動委員會核定後，</a:t>
                </a:r>
                <a:r>
                  <a:rPr lang="zh-TW" altLang="en-US" sz="2000">
                    <a:solidFill>
                      <a:srgbClr val="000066"/>
                    </a:solidFill>
                    <a:ea typeface="標楷體" charset="0"/>
                    <a:cs typeface="標楷體" charset="0"/>
                  </a:rPr>
                  <a:t>執行內部稽核</a:t>
                </a:r>
                <a:endParaRPr lang="ja-JP" altLang="en-US" sz="2000">
                  <a:solidFill>
                    <a:srgbClr val="000066"/>
                  </a:solidFill>
                  <a:ea typeface="標楷體" charset="0"/>
                  <a:cs typeface="標楷體" charset="0"/>
                </a:endParaRPr>
              </a:p>
            </p:txBody>
          </p:sp>
          <p:sp>
            <p:nvSpPr>
              <p:cNvPr id="36881" name="Line 19"/>
              <p:cNvSpPr>
                <a:spLocks noChangeShapeType="1"/>
              </p:cNvSpPr>
              <p:nvPr/>
            </p:nvSpPr>
            <p:spPr bwMode="auto">
              <a:xfrm flipH="1">
                <a:off x="2290" y="1117"/>
                <a:ext cx="272"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rot="10800000" vert="eaVert" wrap="none" lIns="360000"/>
              <a:lstStyle/>
              <a:p>
                <a:endParaRPr lang="zh-TW" altLang="en-US"/>
              </a:p>
            </p:txBody>
          </p:sp>
        </p:grpSp>
      </p:grpSp>
      <p:sp>
        <p:nvSpPr>
          <p:cNvPr id="36869" name="Text Box 21"/>
          <p:cNvSpPr txBox="1">
            <a:spLocks noChangeArrowheads="1"/>
          </p:cNvSpPr>
          <p:nvPr/>
        </p:nvSpPr>
        <p:spPr bwMode="auto">
          <a:xfrm>
            <a:off x="827088" y="1557338"/>
            <a:ext cx="2673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buFont typeface="Wingdings" charset="0"/>
              <a:buNone/>
            </a:pPr>
            <a:r>
              <a:rPr kumimoji="0" lang="zh-TW" altLang="en-US">
                <a:ea typeface="標楷體" charset="0"/>
                <a:cs typeface="標楷體" charset="0"/>
              </a:rPr>
              <a:t>稽核前準備</a:t>
            </a:r>
            <a:r>
              <a:rPr kumimoji="0" lang="en-US" altLang="zh-TW">
                <a:ea typeface="標楷體" charset="0"/>
                <a:cs typeface="標楷體" charset="0"/>
              </a:rPr>
              <a:t>(</a:t>
            </a:r>
            <a:r>
              <a:rPr kumimoji="0" lang="zh-TW" altLang="en-US">
                <a:ea typeface="標楷體" charset="0"/>
                <a:cs typeface="標楷體" charset="0"/>
              </a:rPr>
              <a:t>一</a:t>
            </a:r>
            <a:r>
              <a:rPr kumimoji="0" lang="en-US" altLang="zh-TW">
                <a:ea typeface="標楷體" charset="0"/>
                <a:cs typeface="標楷體" charset="0"/>
              </a:rPr>
              <a:t>)</a:t>
            </a:r>
          </a:p>
        </p:txBody>
      </p:sp>
      <p:sp>
        <p:nvSpPr>
          <p:cNvPr id="34838" name="Text Box 22"/>
          <p:cNvSpPr txBox="1">
            <a:spLocks noChangeArrowheads="1"/>
          </p:cNvSpPr>
          <p:nvPr/>
        </p:nvSpPr>
        <p:spPr bwMode="auto">
          <a:xfrm>
            <a:off x="5473700" y="790575"/>
            <a:ext cx="611188" cy="374650"/>
          </a:xfrm>
          <a:prstGeom prst="rect">
            <a:avLst/>
          </a:prstGeom>
          <a:noFill/>
          <a:ln w="9525" algn="ctr">
            <a:noFill/>
            <a:miter lim="800000"/>
            <a:headEnd/>
            <a:tailEnd/>
          </a:ln>
          <a:effectLst>
            <a:outerShdw dist="35921" dir="2700000" algn="ctr" rotWithShape="0">
              <a:schemeClr val="bg2"/>
            </a:outerShdw>
          </a:effectLst>
        </p:spPr>
        <p:txBody>
          <a:bodyPr vert="eaVert" wrap="none">
            <a:spAutoFit/>
          </a:bodyPr>
          <a:lstStyle/>
          <a:p>
            <a:pPr>
              <a:buFont typeface="Wingdings" pitchFamily="2" charset="2"/>
              <a:buChar char="Ø"/>
              <a:defRPr/>
            </a:pPr>
            <a:endParaRPr kumimoji="0" lang="zh-TW" altLang="en-US">
              <a:latin typeface="標楷體" pitchFamily="65" charset="-120"/>
              <a:ea typeface="標楷體" pitchFamily="65" charset="-120"/>
              <a:cs typeface="+mn-cs"/>
            </a:endParaRPr>
          </a:p>
        </p:txBody>
      </p:sp>
      <p:sp>
        <p:nvSpPr>
          <p:cNvPr id="36871" name="Text Box 23"/>
          <p:cNvSpPr txBox="1">
            <a:spLocks noChangeArrowheads="1"/>
          </p:cNvSpPr>
          <p:nvPr/>
        </p:nvSpPr>
        <p:spPr bwMode="auto">
          <a:xfrm>
            <a:off x="827088" y="2838450"/>
            <a:ext cx="2673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buFont typeface="Wingdings" charset="0"/>
              <a:buNone/>
            </a:pPr>
            <a:r>
              <a:rPr kumimoji="0" lang="zh-TW" altLang="en-US">
                <a:ea typeface="標楷體" charset="0"/>
                <a:cs typeface="標楷體" charset="0"/>
              </a:rPr>
              <a:t>稽核前準備</a:t>
            </a:r>
            <a:r>
              <a:rPr kumimoji="0" lang="en-US" altLang="zh-TW">
                <a:ea typeface="標楷體" charset="0"/>
                <a:cs typeface="標楷體" charset="0"/>
              </a:rPr>
              <a:t>(</a:t>
            </a:r>
            <a:r>
              <a:rPr kumimoji="0" lang="zh-TW" altLang="en-US">
                <a:ea typeface="標楷體" charset="0"/>
                <a:cs typeface="標楷體" charset="0"/>
              </a:rPr>
              <a:t>二</a:t>
            </a:r>
            <a:r>
              <a:rPr kumimoji="0" lang="en-US" altLang="zh-TW">
                <a:ea typeface="標楷體" charset="0"/>
                <a:cs typeface="標楷體" charset="0"/>
              </a:rPr>
              <a:t>)</a:t>
            </a:r>
          </a:p>
        </p:txBody>
      </p:sp>
      <p:sp>
        <p:nvSpPr>
          <p:cNvPr id="36872" name="Text Box 24"/>
          <p:cNvSpPr txBox="1">
            <a:spLocks noChangeArrowheads="1"/>
          </p:cNvSpPr>
          <p:nvPr/>
        </p:nvSpPr>
        <p:spPr bwMode="auto">
          <a:xfrm>
            <a:off x="971550" y="4076700"/>
            <a:ext cx="2673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buFont typeface="Wingdings" charset="0"/>
              <a:buNone/>
            </a:pPr>
            <a:r>
              <a:rPr kumimoji="0" lang="zh-TW" altLang="en-US">
                <a:ea typeface="標楷體" charset="0"/>
                <a:cs typeface="標楷體" charset="0"/>
              </a:rPr>
              <a:t>執行稽核</a:t>
            </a:r>
            <a:endParaRPr kumimoji="0" lang="en-US" altLang="zh-TW">
              <a:ea typeface="標楷體" charset="0"/>
              <a:cs typeface="標楷體" charset="0"/>
            </a:endParaRPr>
          </a:p>
        </p:txBody>
      </p:sp>
      <p:sp>
        <p:nvSpPr>
          <p:cNvPr id="36873" name="Text Box 25"/>
          <p:cNvSpPr txBox="1">
            <a:spLocks noChangeArrowheads="1"/>
          </p:cNvSpPr>
          <p:nvPr/>
        </p:nvSpPr>
        <p:spPr bwMode="auto">
          <a:xfrm>
            <a:off x="971550" y="5357813"/>
            <a:ext cx="2673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buFont typeface="Wingdings" charset="0"/>
              <a:buNone/>
            </a:pPr>
            <a:r>
              <a:rPr kumimoji="0" lang="zh-TW" altLang="en-US">
                <a:ea typeface="標楷體" charset="0"/>
                <a:cs typeface="標楷體" charset="0"/>
              </a:rPr>
              <a:t>撰寫稽核報告</a:t>
            </a:r>
            <a:endParaRPr kumimoji="0" lang="en-US" altLang="zh-TW">
              <a:ea typeface="標楷體" charset="0"/>
              <a:cs typeface="標楷體" charset="0"/>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0E78ABA-096E-D149-9731-03A5D2169995}" type="slidenum">
              <a:rPr lang="zh-TW" altLang="en-US" sz="1400">
                <a:solidFill>
                  <a:srgbClr val="000000"/>
                </a:solidFill>
                <a:latin typeface="Times New Roman" charset="0"/>
                <a:ea typeface="標楷體" charset="0"/>
                <a:cs typeface="標楷體" charset="0"/>
              </a:rPr>
              <a:pPr eaLnBrk="1" hangingPunct="1"/>
              <a:t>33</a:t>
            </a:fld>
            <a:endParaRPr lang="en-US" altLang="zh-TW" sz="1400">
              <a:solidFill>
                <a:srgbClr val="000000"/>
              </a:solidFill>
              <a:latin typeface="Times New Roman" charset="0"/>
              <a:ea typeface="標楷體" charset="0"/>
              <a:cs typeface="標楷體" charset="0"/>
            </a:endParaRPr>
          </a:p>
        </p:txBody>
      </p:sp>
      <p:sp>
        <p:nvSpPr>
          <p:cNvPr id="181250" name="Rectangle 2"/>
          <p:cNvSpPr>
            <a:spLocks noGrp="1" noChangeArrowheads="1"/>
          </p:cNvSpPr>
          <p:nvPr>
            <p:ph type="title"/>
          </p:nvPr>
        </p:nvSpPr>
        <p:spPr/>
        <p:txBody>
          <a:bodyPr/>
          <a:lstStyle/>
          <a:p>
            <a:pPr eaLnBrk="1" hangingPunct="1">
              <a:defRPr/>
            </a:pPr>
            <a:r>
              <a:rPr lang="zh-TW" altLang="en-US" smtClean="0">
                <a:latin typeface="Arial" charset="0"/>
                <a:cs typeface="+mj-cs"/>
              </a:rPr>
              <a:t>稽核計畫其他注意事項</a:t>
            </a:r>
          </a:p>
        </p:txBody>
      </p:sp>
      <p:sp>
        <p:nvSpPr>
          <p:cNvPr id="37892" name="Rectangle 3"/>
          <p:cNvSpPr>
            <a:spLocks noGrp="1" noChangeArrowheads="1"/>
          </p:cNvSpPr>
          <p:nvPr>
            <p:ph type="body" idx="1"/>
          </p:nvPr>
        </p:nvSpPr>
        <p:spPr/>
        <p:txBody>
          <a:bodyPr/>
          <a:lstStyle/>
          <a:p>
            <a:pPr eaLnBrk="1" hangingPunct="1"/>
            <a:r>
              <a:rPr lang="zh-TW" altLang="en-US">
                <a:latin typeface="Times New Roman" charset="0"/>
                <a:ea typeface="標楷體" charset="0"/>
              </a:rPr>
              <a:t>與受稽核單位確認稽核時程</a:t>
            </a:r>
          </a:p>
          <a:p>
            <a:pPr eaLnBrk="1" hangingPunct="1"/>
            <a:r>
              <a:rPr lang="zh-TW" altLang="en-US">
                <a:latin typeface="Times New Roman" charset="0"/>
                <a:ea typeface="標楷體" charset="0"/>
              </a:rPr>
              <a:t>相關資料可請受稽核單位預先準備</a:t>
            </a:r>
          </a:p>
          <a:p>
            <a:pPr eaLnBrk="1" hangingPunct="1"/>
            <a:r>
              <a:rPr lang="zh-TW" altLang="en-US">
                <a:latin typeface="Times New Roman" charset="0"/>
                <a:ea typeface="標楷體" charset="0"/>
              </a:rPr>
              <a:t>特殊地點、資料調閱是否須事先提出申請</a:t>
            </a:r>
          </a:p>
          <a:p>
            <a:pPr eaLnBrk="1" hangingPunct="1"/>
            <a:r>
              <a:rPr lang="zh-TW" altLang="en-US">
                <a:latin typeface="Times New Roman" charset="0"/>
                <a:ea typeface="標楷體" charset="0"/>
              </a:rPr>
              <a:t>不同稽核地點的交通時間</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18BC8142-FA51-A74D-A9E6-3A7C4FEC1896}" type="slidenum">
              <a:rPr lang="zh-TW" altLang="en-US" sz="1400">
                <a:solidFill>
                  <a:srgbClr val="000000"/>
                </a:solidFill>
                <a:latin typeface="Times New Roman" charset="0"/>
                <a:ea typeface="標楷體" charset="0"/>
                <a:cs typeface="標楷體" charset="0"/>
              </a:rPr>
              <a:pPr eaLnBrk="1" hangingPunct="1"/>
              <a:t>34</a:t>
            </a:fld>
            <a:endParaRPr lang="en-US" altLang="zh-TW" sz="1400">
              <a:solidFill>
                <a:srgbClr val="000000"/>
              </a:solidFill>
              <a:latin typeface="Times New Roman" charset="0"/>
              <a:ea typeface="標楷體" charset="0"/>
              <a:cs typeface="標楷體" charset="0"/>
            </a:endParaRPr>
          </a:p>
        </p:txBody>
      </p:sp>
      <p:sp>
        <p:nvSpPr>
          <p:cNvPr id="36866" name="Rectangle 2"/>
          <p:cNvSpPr>
            <a:spLocks noGrp="1" noChangeArrowheads="1"/>
          </p:cNvSpPr>
          <p:nvPr>
            <p:ph type="title" idx="4294967295"/>
          </p:nvPr>
        </p:nvSpPr>
        <p:spPr/>
        <p:txBody>
          <a:bodyPr tIns="45720" bIns="45720" anchor="t"/>
          <a:lstStyle/>
          <a:p>
            <a:pPr eaLnBrk="1" hangingPunct="1">
              <a:defRPr/>
            </a:pPr>
            <a:r>
              <a:rPr lang="zh-TW" altLang="en-US" smtClean="0">
                <a:cs typeface="+mj-cs"/>
              </a:rPr>
              <a:t>練習</a:t>
            </a:r>
          </a:p>
        </p:txBody>
      </p:sp>
      <p:sp>
        <p:nvSpPr>
          <p:cNvPr id="38916"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試訂自單位的稽核計畫</a:t>
            </a:r>
          </a:p>
          <a:p>
            <a:pPr lvl="1" eaLnBrk="1" hangingPunct="1"/>
            <a:r>
              <a:rPr lang="zh-TW" altLang="en-US">
                <a:latin typeface="Times New Roman" charset="0"/>
                <a:ea typeface="標楷體" charset="0"/>
              </a:rPr>
              <a:t>稽核依據為</a:t>
            </a:r>
            <a:r>
              <a:rPr lang="en-US" altLang="zh-TW">
                <a:latin typeface="Times New Roman" charset="0"/>
                <a:ea typeface="標楷體" charset="0"/>
              </a:rPr>
              <a:t>BS 10012</a:t>
            </a:r>
            <a:r>
              <a:rPr lang="zh-TW" altLang="en-US">
                <a:latin typeface="Times New Roman" charset="0"/>
                <a:ea typeface="標楷體" charset="0"/>
              </a:rPr>
              <a:t>標準</a:t>
            </a:r>
          </a:p>
          <a:p>
            <a:pPr lvl="1" eaLnBrk="1" hangingPunct="1"/>
            <a:r>
              <a:rPr lang="zh-TW" altLang="en-US">
                <a:latin typeface="Times New Roman" charset="0"/>
                <a:ea typeface="標楷體" charset="0"/>
              </a:rPr>
              <a:t>稽核範圍界定為個人資料蒐集、流通、處理、儲存及銷毀流程</a:t>
            </a:r>
          </a:p>
          <a:p>
            <a:pPr lvl="1" eaLnBrk="1" hangingPunct="1"/>
            <a:r>
              <a:rPr lang="zh-TW" altLang="en-US">
                <a:latin typeface="Times New Roman" charset="0"/>
                <a:ea typeface="標楷體" charset="0"/>
              </a:rPr>
              <a:t>人員、時間等自訂</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9DA98782-8791-3A45-97A9-BB36E550D90E}" type="slidenum">
              <a:rPr lang="zh-TW" altLang="en-US" sz="1400">
                <a:solidFill>
                  <a:srgbClr val="000000"/>
                </a:solidFill>
                <a:latin typeface="Times New Roman" charset="0"/>
                <a:ea typeface="標楷體" charset="0"/>
                <a:cs typeface="標楷體" charset="0"/>
              </a:rPr>
              <a:pPr eaLnBrk="1" hangingPunct="1"/>
              <a:t>35</a:t>
            </a:fld>
            <a:endParaRPr lang="en-US" altLang="zh-TW" sz="1400">
              <a:solidFill>
                <a:srgbClr val="000000"/>
              </a:solidFill>
              <a:latin typeface="Times New Roman" charset="0"/>
              <a:ea typeface="標楷體" charset="0"/>
              <a:cs typeface="標楷體" charset="0"/>
            </a:endParaRPr>
          </a:p>
        </p:txBody>
      </p:sp>
      <p:sp>
        <p:nvSpPr>
          <p:cNvPr id="182274" name="Rectangle 2"/>
          <p:cNvSpPr>
            <a:spLocks noGrp="1" noChangeArrowheads="1"/>
          </p:cNvSpPr>
          <p:nvPr>
            <p:ph type="title"/>
          </p:nvPr>
        </p:nvSpPr>
        <p:spPr/>
        <p:txBody>
          <a:bodyPr/>
          <a:lstStyle/>
          <a:p>
            <a:pPr eaLnBrk="1" hangingPunct="1">
              <a:defRPr/>
            </a:pPr>
            <a:r>
              <a:rPr lang="zh-TW" altLang="en-US" smtClean="0">
                <a:latin typeface="Arial" charset="0"/>
                <a:cs typeface="+mj-cs"/>
              </a:rPr>
              <a:t>稽核專業素養</a:t>
            </a:r>
          </a:p>
        </p:txBody>
      </p:sp>
      <p:sp>
        <p:nvSpPr>
          <p:cNvPr id="40964" name="Rectangle 3"/>
          <p:cNvSpPr>
            <a:spLocks noGrp="1" noChangeArrowheads="1"/>
          </p:cNvSpPr>
          <p:nvPr>
            <p:ph type="body" idx="1"/>
          </p:nvPr>
        </p:nvSpPr>
        <p:spPr/>
        <p:txBody>
          <a:bodyPr/>
          <a:lstStyle/>
          <a:p>
            <a:pPr eaLnBrk="1" hangingPunct="1"/>
            <a:r>
              <a:rPr lang="zh-TW" altLang="en-US">
                <a:solidFill>
                  <a:srgbClr val="FF0000"/>
                </a:solidFill>
                <a:latin typeface="Times New Roman" charset="0"/>
                <a:ea typeface="標楷體" charset="0"/>
              </a:rPr>
              <a:t>勿頤指氣使、氣勢凌人</a:t>
            </a:r>
          </a:p>
          <a:p>
            <a:pPr eaLnBrk="1" hangingPunct="1"/>
            <a:r>
              <a:rPr lang="zh-TW" altLang="en-US">
                <a:solidFill>
                  <a:srgbClr val="FF0000"/>
                </a:solidFill>
                <a:latin typeface="Times New Roman" charset="0"/>
                <a:ea typeface="標楷體" charset="0"/>
              </a:rPr>
              <a:t>不預設立場、不預設答案</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7375E5D6-185A-DB47-966D-46B92893928D}" type="slidenum">
              <a:rPr lang="zh-TW" altLang="en-US" sz="1400">
                <a:solidFill>
                  <a:srgbClr val="000000"/>
                </a:solidFill>
                <a:latin typeface="Times New Roman" charset="0"/>
                <a:ea typeface="標楷體" charset="0"/>
                <a:cs typeface="標楷體" charset="0"/>
              </a:rPr>
              <a:pPr eaLnBrk="1" hangingPunct="1"/>
              <a:t>36</a:t>
            </a:fld>
            <a:endParaRPr lang="en-US" altLang="zh-TW" sz="1400">
              <a:solidFill>
                <a:srgbClr val="000000"/>
              </a:solidFill>
              <a:latin typeface="Times New Roman" charset="0"/>
              <a:ea typeface="標楷體" charset="0"/>
              <a:cs typeface="標楷體" charset="0"/>
            </a:endParaRPr>
          </a:p>
        </p:txBody>
      </p:sp>
      <p:sp>
        <p:nvSpPr>
          <p:cNvPr id="39938" name="Rectangle 2"/>
          <p:cNvSpPr>
            <a:spLocks noGrp="1" noChangeArrowheads="1"/>
          </p:cNvSpPr>
          <p:nvPr>
            <p:ph type="title" idx="4294967295"/>
          </p:nvPr>
        </p:nvSpPr>
        <p:spPr/>
        <p:txBody>
          <a:bodyPr tIns="45720" bIns="45720" anchor="t"/>
          <a:lstStyle/>
          <a:p>
            <a:pPr eaLnBrk="1" hangingPunct="1">
              <a:defRPr/>
            </a:pPr>
            <a:r>
              <a:rPr lang="zh-TW" altLang="en-US" smtClean="0">
                <a:latin typeface="Arial" charset="0"/>
                <a:cs typeface="+mj-cs"/>
              </a:rPr>
              <a:t>稽核方法</a:t>
            </a:r>
          </a:p>
        </p:txBody>
      </p:sp>
      <p:sp>
        <p:nvSpPr>
          <p:cNvPr id="41988"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訪談</a:t>
            </a:r>
          </a:p>
          <a:p>
            <a:pPr eaLnBrk="1" hangingPunct="1"/>
            <a:r>
              <a:rPr lang="zh-TW" altLang="en-US">
                <a:latin typeface="Times New Roman" charset="0"/>
                <a:ea typeface="標楷體" charset="0"/>
              </a:rPr>
              <a:t>書面審查</a:t>
            </a:r>
          </a:p>
          <a:p>
            <a:pPr lvl="1" eaLnBrk="1" hangingPunct="1"/>
            <a:r>
              <a:rPr lang="zh-TW" altLang="en-US">
                <a:latin typeface="Times New Roman" charset="0"/>
                <a:ea typeface="標楷體" charset="0"/>
              </a:rPr>
              <a:t>文件（政策綱要</a:t>
            </a:r>
            <a:r>
              <a:rPr lang="en-US" altLang="zh-TW">
                <a:latin typeface="Times New Roman" charset="0"/>
                <a:ea typeface="標楷體" charset="0"/>
              </a:rPr>
              <a:t>/</a:t>
            </a:r>
            <a:r>
              <a:rPr lang="zh-TW" altLang="en-US">
                <a:latin typeface="Times New Roman" charset="0"/>
                <a:ea typeface="標楷體" charset="0"/>
              </a:rPr>
              <a:t>規範</a:t>
            </a:r>
            <a:r>
              <a:rPr lang="en-US" altLang="zh-TW">
                <a:latin typeface="Times New Roman" charset="0"/>
                <a:ea typeface="標楷體" charset="0"/>
              </a:rPr>
              <a:t>/</a:t>
            </a:r>
            <a:r>
              <a:rPr lang="zh-TW" altLang="en-US">
                <a:latin typeface="Times New Roman" charset="0"/>
                <a:ea typeface="標楷體" charset="0"/>
              </a:rPr>
              <a:t>要點</a:t>
            </a:r>
            <a:r>
              <a:rPr lang="en-US" altLang="zh-TW">
                <a:latin typeface="Times New Roman" charset="0"/>
                <a:ea typeface="標楷體" charset="0"/>
              </a:rPr>
              <a:t>/</a:t>
            </a:r>
            <a:r>
              <a:rPr lang="zh-TW" altLang="en-US">
                <a:latin typeface="Times New Roman" charset="0"/>
                <a:ea typeface="標楷體" charset="0"/>
              </a:rPr>
              <a:t>計畫、作業說明書、紀錄</a:t>
            </a:r>
            <a:r>
              <a:rPr lang="en-US" altLang="zh-TW">
                <a:latin typeface="Times New Roman" charset="0"/>
                <a:ea typeface="標楷體" charset="0"/>
              </a:rPr>
              <a:t>…</a:t>
            </a:r>
            <a:r>
              <a:rPr lang="zh-TW" altLang="en-US">
                <a:latin typeface="Times New Roman" charset="0"/>
                <a:ea typeface="標楷體" charset="0"/>
              </a:rPr>
              <a:t>等</a:t>
            </a:r>
            <a:r>
              <a:rPr lang="en-US" altLang="zh-TW">
                <a:latin typeface="Times New Roman" charset="0"/>
                <a:ea typeface="標楷體" charset="0"/>
              </a:rPr>
              <a:t>)</a:t>
            </a:r>
            <a:endParaRPr lang="zh-TW" altLang="en-US">
              <a:latin typeface="Times New Roman" charset="0"/>
              <a:ea typeface="標楷體" charset="0"/>
            </a:endParaRPr>
          </a:p>
          <a:p>
            <a:pPr eaLnBrk="1" hangingPunct="1"/>
            <a:r>
              <a:rPr lang="zh-TW" altLang="en-US">
                <a:latin typeface="Times New Roman" charset="0"/>
                <a:ea typeface="標楷體" charset="0"/>
              </a:rPr>
              <a:t>實地審查</a:t>
            </a:r>
          </a:p>
          <a:p>
            <a:pPr eaLnBrk="1" hangingPunct="1"/>
            <a:r>
              <a:rPr lang="zh-TW" altLang="en-US">
                <a:latin typeface="Times New Roman" charset="0"/>
                <a:ea typeface="標楷體" charset="0"/>
              </a:rPr>
              <a:t>工具輔助查核</a:t>
            </a:r>
          </a:p>
          <a:p>
            <a:pPr lvl="1" eaLnBrk="1" hangingPunct="1"/>
            <a:r>
              <a:rPr lang="zh-TW" altLang="en-US">
                <a:latin typeface="Times New Roman" charset="0"/>
                <a:ea typeface="標楷體" charset="0"/>
              </a:rPr>
              <a:t>較適於電腦稽核</a:t>
            </a:r>
            <a:endParaRPr lang="en-US" altLang="zh-TW">
              <a:latin typeface="Times New Roman" charset="0"/>
              <a:ea typeface="標楷體" charset="0"/>
            </a:endParaRPr>
          </a:p>
          <a:p>
            <a:pPr eaLnBrk="1" hangingPunct="1"/>
            <a:endParaRPr lang="zh-TW" altLang="en-US">
              <a:latin typeface="Times New Roman" charset="0"/>
              <a:ea typeface="標楷體" charset="0"/>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0CD94C29-0E3D-084D-9F17-7FC0189C6082}" type="slidenum">
              <a:rPr lang="zh-TW" altLang="en-US" sz="1400">
                <a:solidFill>
                  <a:srgbClr val="000000"/>
                </a:solidFill>
                <a:latin typeface="Times New Roman" charset="0"/>
                <a:ea typeface="標楷體" charset="0"/>
                <a:cs typeface="標楷體" charset="0"/>
              </a:rPr>
              <a:pPr eaLnBrk="1" hangingPunct="1"/>
              <a:t>37</a:t>
            </a:fld>
            <a:endParaRPr lang="en-US" altLang="zh-TW" sz="1400">
              <a:solidFill>
                <a:srgbClr val="000000"/>
              </a:solidFill>
              <a:latin typeface="Times New Roman" charset="0"/>
              <a:ea typeface="標楷體" charset="0"/>
              <a:cs typeface="標楷體" charset="0"/>
            </a:endParaRPr>
          </a:p>
        </p:txBody>
      </p:sp>
      <p:sp>
        <p:nvSpPr>
          <p:cNvPr id="40962" name="Rectangle 2"/>
          <p:cNvSpPr>
            <a:spLocks noGrp="1" noChangeArrowheads="1"/>
          </p:cNvSpPr>
          <p:nvPr>
            <p:ph type="title" idx="4294967295"/>
          </p:nvPr>
        </p:nvSpPr>
        <p:spPr/>
        <p:txBody>
          <a:bodyPr tIns="45720" bIns="45720" anchor="t"/>
          <a:lstStyle/>
          <a:p>
            <a:pPr eaLnBrk="1" hangingPunct="1">
              <a:defRPr/>
            </a:pPr>
            <a:r>
              <a:rPr lang="zh-TW" altLang="en-US" smtClean="0">
                <a:latin typeface="Arial" charset="0"/>
                <a:cs typeface="+mj-cs"/>
              </a:rPr>
              <a:t>訪談提問技巧</a:t>
            </a:r>
          </a:p>
        </p:txBody>
      </p:sp>
      <p:sp>
        <p:nvSpPr>
          <p:cNvPr id="43012"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開放式提問</a:t>
            </a:r>
          </a:p>
          <a:p>
            <a:pPr lvl="1" eaLnBrk="1" hangingPunct="1"/>
            <a:r>
              <a:rPr lang="zh-TW" altLang="en-US">
                <a:latin typeface="Times New Roman" charset="0"/>
                <a:ea typeface="標楷體" charset="0"/>
              </a:rPr>
              <a:t>請問您如何處理？</a:t>
            </a:r>
            <a:r>
              <a:rPr lang="en-US" altLang="zh-TW">
                <a:latin typeface="Times New Roman" charset="0"/>
                <a:ea typeface="標楷體" charset="0"/>
              </a:rPr>
              <a:t>(5W1H)</a:t>
            </a:r>
            <a:endParaRPr lang="zh-TW" altLang="en-US">
              <a:latin typeface="Times New Roman" charset="0"/>
              <a:ea typeface="標楷體" charset="0"/>
            </a:endParaRPr>
          </a:p>
          <a:p>
            <a:pPr eaLnBrk="1" hangingPunct="1"/>
            <a:r>
              <a:rPr lang="zh-TW" altLang="en-US">
                <a:latin typeface="Times New Roman" charset="0"/>
                <a:ea typeface="標楷體" charset="0"/>
              </a:rPr>
              <a:t>封閉式提問</a:t>
            </a:r>
          </a:p>
          <a:p>
            <a:pPr lvl="1" eaLnBrk="1" hangingPunct="1"/>
            <a:r>
              <a:rPr lang="zh-TW" altLang="en-US">
                <a:latin typeface="Times New Roman" charset="0"/>
                <a:ea typeface="標楷體" charset="0"/>
              </a:rPr>
              <a:t>請問您的某作業情況是否依某規定處理？</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82F046FF-47DF-384E-B83C-01D95B3486F9}" type="slidenum">
              <a:rPr lang="zh-TW" altLang="en-US" sz="1400">
                <a:solidFill>
                  <a:srgbClr val="000000"/>
                </a:solidFill>
                <a:latin typeface="Times New Roman" charset="0"/>
                <a:ea typeface="標楷體" charset="0"/>
                <a:cs typeface="標楷體" charset="0"/>
              </a:rPr>
              <a:pPr eaLnBrk="1" hangingPunct="1"/>
              <a:t>38</a:t>
            </a:fld>
            <a:endParaRPr lang="en-US" altLang="zh-TW" sz="1400">
              <a:solidFill>
                <a:srgbClr val="000000"/>
              </a:solidFill>
              <a:latin typeface="Times New Roman" charset="0"/>
              <a:ea typeface="標楷體" charset="0"/>
              <a:cs typeface="標楷體" charset="0"/>
            </a:endParaRPr>
          </a:p>
        </p:txBody>
      </p:sp>
      <p:sp>
        <p:nvSpPr>
          <p:cNvPr id="41986" name="Rectangle 2"/>
          <p:cNvSpPr>
            <a:spLocks noGrp="1" noChangeArrowheads="1"/>
          </p:cNvSpPr>
          <p:nvPr>
            <p:ph type="title" idx="4294967295"/>
          </p:nvPr>
        </p:nvSpPr>
        <p:spPr/>
        <p:txBody>
          <a:bodyPr tIns="45720" bIns="45720" anchor="t"/>
          <a:lstStyle/>
          <a:p>
            <a:pPr eaLnBrk="1" hangingPunct="1">
              <a:defRPr/>
            </a:pPr>
            <a:r>
              <a:rPr lang="zh-TW" altLang="en-US" smtClean="0">
                <a:latin typeface="Arial" charset="0"/>
                <a:cs typeface="+mj-cs"/>
              </a:rPr>
              <a:t>訪談提問技巧（續）</a:t>
            </a:r>
            <a:endParaRPr lang="en-US" altLang="zh-TW" sz="2700" smtClean="0">
              <a:latin typeface="Arial" charset="0"/>
              <a:cs typeface="+mj-cs"/>
            </a:endParaRPr>
          </a:p>
        </p:txBody>
      </p:sp>
      <p:sp>
        <p:nvSpPr>
          <p:cNvPr id="44036"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循序漸進</a:t>
            </a:r>
          </a:p>
          <a:p>
            <a:pPr eaLnBrk="1" hangingPunct="1"/>
            <a:r>
              <a:rPr lang="zh-TW" altLang="en-US">
                <a:latin typeface="Times New Roman" charset="0"/>
                <a:ea typeface="標楷體" charset="0"/>
              </a:rPr>
              <a:t>旁敲側擊</a:t>
            </a:r>
          </a:p>
          <a:p>
            <a:pPr eaLnBrk="1" hangingPunct="1"/>
            <a:r>
              <a:rPr lang="zh-TW" altLang="en-US">
                <a:latin typeface="Times New Roman" charset="0"/>
                <a:ea typeface="標楷體" charset="0"/>
              </a:rPr>
              <a:t>不要害怕問自己不懂的問題</a:t>
            </a:r>
          </a:p>
          <a:p>
            <a:pPr lvl="1" eaLnBrk="1" hangingPunct="1"/>
            <a:r>
              <a:rPr lang="zh-TW" altLang="en-US">
                <a:latin typeface="Times New Roman" charset="0"/>
                <a:ea typeface="標楷體" charset="0"/>
              </a:rPr>
              <a:t>保持謙和態度</a:t>
            </a:r>
          </a:p>
          <a:p>
            <a:pPr lvl="1" eaLnBrk="1" hangingPunct="1"/>
            <a:r>
              <a:rPr lang="zh-TW" altLang="en-US">
                <a:latin typeface="Times New Roman" charset="0"/>
                <a:ea typeface="標楷體" charset="0"/>
              </a:rPr>
              <a:t>請對方解釋相關流程</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75CCACD7-8975-4E42-AD24-C6726519C1E4}" type="slidenum">
              <a:rPr lang="zh-TW" altLang="en-US" sz="1400">
                <a:solidFill>
                  <a:srgbClr val="000000"/>
                </a:solidFill>
                <a:latin typeface="Times New Roman" charset="0"/>
                <a:ea typeface="標楷體" charset="0"/>
                <a:cs typeface="標楷體" charset="0"/>
              </a:rPr>
              <a:pPr eaLnBrk="1" hangingPunct="1"/>
              <a:t>39</a:t>
            </a:fld>
            <a:endParaRPr lang="en-US" altLang="zh-TW" sz="1400">
              <a:solidFill>
                <a:srgbClr val="000000"/>
              </a:solidFill>
              <a:latin typeface="Times New Roman" charset="0"/>
              <a:ea typeface="標楷體" charset="0"/>
              <a:cs typeface="標楷體" charset="0"/>
            </a:endParaRPr>
          </a:p>
        </p:txBody>
      </p:sp>
      <p:sp>
        <p:nvSpPr>
          <p:cNvPr id="183298" name="Rectangle 2"/>
          <p:cNvSpPr>
            <a:spLocks noGrp="1" noChangeArrowheads="1"/>
          </p:cNvSpPr>
          <p:nvPr>
            <p:ph type="title"/>
          </p:nvPr>
        </p:nvSpPr>
        <p:spPr/>
        <p:txBody>
          <a:bodyPr/>
          <a:lstStyle/>
          <a:p>
            <a:pPr eaLnBrk="1" hangingPunct="1">
              <a:defRPr/>
            </a:pPr>
            <a:r>
              <a:rPr lang="zh-TW" altLang="en-US" smtClean="0">
                <a:latin typeface="Arial" charset="0"/>
                <a:cs typeface="+mj-cs"/>
              </a:rPr>
              <a:t>觀察受訪者</a:t>
            </a:r>
          </a:p>
        </p:txBody>
      </p:sp>
      <p:sp>
        <p:nvSpPr>
          <p:cNvPr id="45060" name="Rectangle 3"/>
          <p:cNvSpPr>
            <a:spLocks noGrp="1" noChangeArrowheads="1"/>
          </p:cNvSpPr>
          <p:nvPr>
            <p:ph type="body" idx="1"/>
          </p:nvPr>
        </p:nvSpPr>
        <p:spPr/>
        <p:txBody>
          <a:bodyPr/>
          <a:lstStyle/>
          <a:p>
            <a:pPr eaLnBrk="1" hangingPunct="1"/>
            <a:r>
              <a:rPr lang="zh-TW" altLang="en-US">
                <a:latin typeface="Times New Roman" charset="0"/>
                <a:ea typeface="標楷體" charset="0"/>
              </a:rPr>
              <a:t>突然遲疑、語塞？</a:t>
            </a:r>
          </a:p>
          <a:p>
            <a:pPr eaLnBrk="1" hangingPunct="1"/>
            <a:r>
              <a:rPr lang="zh-TW" altLang="en-US">
                <a:latin typeface="Times New Roman" charset="0"/>
                <a:ea typeface="標楷體" charset="0"/>
              </a:rPr>
              <a:t>言詞閃爍、矛盾？</a:t>
            </a:r>
          </a:p>
          <a:p>
            <a:pPr eaLnBrk="1" hangingPunct="1"/>
            <a:r>
              <a:rPr lang="zh-TW" altLang="en-US">
                <a:latin typeface="Times New Roman" charset="0"/>
                <a:ea typeface="標楷體" charset="0"/>
              </a:rPr>
              <a:t>微露不安又故作鎮定？</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F429859D-6B23-E141-9955-31E5709B692C}" type="slidenum">
              <a:rPr lang="zh-TW" altLang="en-US" sz="1400">
                <a:solidFill>
                  <a:srgbClr val="000000"/>
                </a:solidFill>
                <a:latin typeface="Times New Roman" charset="0"/>
                <a:ea typeface="標楷體" charset="0"/>
                <a:cs typeface="標楷體" charset="0"/>
              </a:rPr>
              <a:pPr eaLnBrk="1" hangingPunct="1"/>
              <a:t>4</a:t>
            </a:fld>
            <a:endParaRPr lang="en-US" altLang="zh-TW" sz="1400">
              <a:solidFill>
                <a:srgbClr val="000000"/>
              </a:solidFill>
              <a:latin typeface="Times New Roman" charset="0"/>
              <a:ea typeface="標楷體" charset="0"/>
              <a:cs typeface="標楷體" charset="0"/>
            </a:endParaRPr>
          </a:p>
        </p:txBody>
      </p:sp>
      <p:sp>
        <p:nvSpPr>
          <p:cNvPr id="7172" name="Rectangle 11"/>
          <p:cNvSpPr>
            <a:spLocks noGrp="1" noChangeArrowheads="1"/>
          </p:cNvSpPr>
          <p:nvPr>
            <p:ph type="title" idx="4294967295"/>
          </p:nvPr>
        </p:nvSpPr>
        <p:spPr/>
        <p:txBody>
          <a:bodyPr tIns="45720" bIns="45720" anchor="t"/>
          <a:lstStyle/>
          <a:p>
            <a:pPr eaLnBrk="1" hangingPunct="1">
              <a:defRPr/>
            </a:pPr>
            <a:r>
              <a:rPr lang="zh-TW" altLang="en-US" dirty="0" smtClean="0">
                <a:latin typeface="Arial" charset="0"/>
                <a:cs typeface="+mj-cs"/>
              </a:rPr>
              <a:t>關鍵字</a:t>
            </a:r>
            <a:endParaRPr lang="zh-TW" altLang="zh-TW" dirty="0" smtClean="0">
              <a:latin typeface="Arial" charset="0"/>
              <a:cs typeface="+mj-cs"/>
            </a:endParaRPr>
          </a:p>
        </p:txBody>
      </p:sp>
      <p:grpSp>
        <p:nvGrpSpPr>
          <p:cNvPr id="2" name="Group 3"/>
          <p:cNvGrpSpPr>
            <a:grpSpLocks/>
          </p:cNvGrpSpPr>
          <p:nvPr/>
        </p:nvGrpSpPr>
        <p:grpSpPr bwMode="auto">
          <a:xfrm>
            <a:off x="971550" y="1557338"/>
            <a:ext cx="7127875" cy="4032250"/>
            <a:chOff x="249" y="663"/>
            <a:chExt cx="5171" cy="3266"/>
          </a:xfrm>
        </p:grpSpPr>
        <p:sp>
          <p:nvSpPr>
            <p:cNvPr id="1177604" name="AutoShape 4"/>
            <p:cNvSpPr>
              <a:spLocks noChangeArrowheads="1"/>
            </p:cNvSpPr>
            <p:nvPr/>
          </p:nvSpPr>
          <p:spPr bwMode="auto">
            <a:xfrm rot="5400000">
              <a:off x="1247" y="663"/>
              <a:ext cx="3128" cy="3128"/>
            </a:xfrm>
            <a:custGeom>
              <a:avLst/>
              <a:gdLst>
                <a:gd name="T0" fmla="*/ 3051 w 21600"/>
                <a:gd name="T1" fmla="*/ 1078 h 21600"/>
                <a:gd name="T2" fmla="*/ 368 w 21600"/>
                <a:gd name="T3" fmla="*/ 1564 h 21600"/>
                <a:gd name="T4" fmla="*/ 2351 w 21600"/>
                <a:gd name="T5" fmla="*/ 1307 h 21600"/>
                <a:gd name="T6" fmla="*/ -13 w 21600"/>
                <a:gd name="T7" fmla="*/ 2719 h 21600"/>
                <a:gd name="T8" fmla="*/ 150 w 21600"/>
                <a:gd name="T9" fmla="*/ 1658 h 21600"/>
                <a:gd name="T10" fmla="*/ 1211 w 21600"/>
                <a:gd name="T11" fmla="*/ 1822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6183" y="14179"/>
                  </a:moveTo>
                  <a:cubicBezTo>
                    <a:pt x="7261" y="15651"/>
                    <a:pt x="8975" y="16521"/>
                    <a:pt x="10800" y="16521"/>
                  </a:cubicBezTo>
                  <a:cubicBezTo>
                    <a:pt x="13959" y="16521"/>
                    <a:pt x="16521" y="13959"/>
                    <a:pt x="16521" y="10800"/>
                  </a:cubicBezTo>
                  <a:cubicBezTo>
                    <a:pt x="16521" y="7640"/>
                    <a:pt x="13959" y="5079"/>
                    <a:pt x="10800" y="5079"/>
                  </a:cubicBezTo>
                  <a:cubicBezTo>
                    <a:pt x="7640" y="5079"/>
                    <a:pt x="5079" y="7640"/>
                    <a:pt x="5079" y="10800"/>
                  </a:cubicBezTo>
                  <a:lnTo>
                    <a:pt x="0" y="10800"/>
                  </a:lnTo>
                  <a:cubicBezTo>
                    <a:pt x="0" y="4835"/>
                    <a:pt x="4835" y="0"/>
                    <a:pt x="10800" y="0"/>
                  </a:cubicBezTo>
                  <a:cubicBezTo>
                    <a:pt x="16764" y="0"/>
                    <a:pt x="21600" y="4835"/>
                    <a:pt x="21600" y="10800"/>
                  </a:cubicBezTo>
                  <a:cubicBezTo>
                    <a:pt x="21600" y="16764"/>
                    <a:pt x="16764" y="21600"/>
                    <a:pt x="10800" y="21600"/>
                  </a:cubicBezTo>
                  <a:cubicBezTo>
                    <a:pt x="7356" y="21600"/>
                    <a:pt x="4119" y="19958"/>
                    <a:pt x="2085" y="17179"/>
                  </a:cubicBezTo>
                  <a:lnTo>
                    <a:pt x="-93" y="18774"/>
                  </a:lnTo>
                  <a:lnTo>
                    <a:pt x="1039" y="11451"/>
                  </a:lnTo>
                  <a:lnTo>
                    <a:pt x="8362" y="12584"/>
                  </a:lnTo>
                  <a:lnTo>
                    <a:pt x="6183" y="14179"/>
                  </a:lnTo>
                  <a:close/>
                </a:path>
              </a:pathLst>
            </a:custGeom>
            <a:gradFill rotWithShape="1">
              <a:gsLst>
                <a:gs pos="0">
                  <a:srgbClr val="ADD1D0"/>
                </a:gs>
                <a:gs pos="100000">
                  <a:srgbClr val="506160"/>
                </a:gs>
              </a:gsLst>
              <a:lin ang="0" scaled="1"/>
            </a:gradFill>
            <a:ln>
              <a:noFill/>
            </a:ln>
            <a:effectLst>
              <a:outerShdw blurRad="63500" dist="35921"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TW" altLang="en-US"/>
            </a:p>
          </p:txBody>
        </p:sp>
        <p:sp>
          <p:nvSpPr>
            <p:cNvPr id="7174" name="AutoShape 5" descr="横線 (太)"/>
            <p:cNvSpPr>
              <a:spLocks noChangeArrowheads="1"/>
            </p:cNvSpPr>
            <p:nvPr/>
          </p:nvSpPr>
          <p:spPr bwMode="auto">
            <a:xfrm>
              <a:off x="3833" y="1162"/>
              <a:ext cx="1587" cy="1225"/>
            </a:xfrm>
            <a:prstGeom prst="roundRect">
              <a:avLst>
                <a:gd name="adj" fmla="val 16667"/>
              </a:avLst>
            </a:prstGeom>
            <a:pattFill prst="dkHorz">
              <a:fgClr>
                <a:srgbClr val="C1F7F6"/>
              </a:fgClr>
              <a:bgClr>
                <a:srgbClr val="8EC4C3"/>
              </a:bgClr>
            </a:pattFill>
            <a:ln w="28575">
              <a:solidFill>
                <a:srgbClr val="458583"/>
              </a:solidFill>
              <a:round/>
              <a:headEnd/>
              <a:tailEnd/>
            </a:ln>
          </p:spPr>
          <p:txBody>
            <a:bodyPr lIns="90000" anchor="ctr"/>
            <a:lstStyle/>
            <a:p>
              <a:pPr algn="ctr"/>
              <a:r>
                <a:rPr lang="zh-TW" altLang="en-US" sz="3200">
                  <a:latin typeface="Arial" charset="0"/>
                  <a:ea typeface="標楷體" charset="0"/>
                  <a:cs typeface="標楷體" charset="0"/>
                </a:rPr>
                <a:t>獨立</a:t>
              </a:r>
            </a:p>
          </p:txBody>
        </p:sp>
        <p:sp>
          <p:nvSpPr>
            <p:cNvPr id="7175" name="AutoShape 6" descr="横線 (太)"/>
            <p:cNvSpPr>
              <a:spLocks noChangeArrowheads="1"/>
            </p:cNvSpPr>
            <p:nvPr/>
          </p:nvSpPr>
          <p:spPr bwMode="auto">
            <a:xfrm>
              <a:off x="249" y="1162"/>
              <a:ext cx="1587" cy="1225"/>
            </a:xfrm>
            <a:prstGeom prst="roundRect">
              <a:avLst>
                <a:gd name="adj" fmla="val 16667"/>
              </a:avLst>
            </a:prstGeom>
            <a:pattFill prst="dkHorz">
              <a:fgClr>
                <a:srgbClr val="C1F7F6"/>
              </a:fgClr>
              <a:bgClr>
                <a:srgbClr val="8EC4C3"/>
              </a:bgClr>
            </a:pattFill>
            <a:ln w="28575">
              <a:solidFill>
                <a:srgbClr val="458583"/>
              </a:solidFill>
              <a:round/>
              <a:headEnd/>
              <a:tailEnd/>
            </a:ln>
          </p:spPr>
          <p:txBody>
            <a:bodyPr lIns="90000" anchor="ctr"/>
            <a:lstStyle/>
            <a:p>
              <a:pPr algn="ctr"/>
              <a:r>
                <a:rPr lang="zh-TW" altLang="en-US" sz="3200">
                  <a:latin typeface="Arial" charset="0"/>
                  <a:ea typeface="標楷體" charset="0"/>
                  <a:cs typeface="標楷體" charset="0"/>
                </a:rPr>
                <a:t>證據</a:t>
              </a:r>
            </a:p>
          </p:txBody>
        </p:sp>
        <p:sp>
          <p:nvSpPr>
            <p:cNvPr id="7176" name="AutoShape 7" descr="横線 (太)"/>
            <p:cNvSpPr>
              <a:spLocks noChangeArrowheads="1"/>
            </p:cNvSpPr>
            <p:nvPr/>
          </p:nvSpPr>
          <p:spPr bwMode="auto">
            <a:xfrm>
              <a:off x="839" y="2704"/>
              <a:ext cx="1587" cy="1225"/>
            </a:xfrm>
            <a:prstGeom prst="roundRect">
              <a:avLst>
                <a:gd name="adj" fmla="val 16667"/>
              </a:avLst>
            </a:prstGeom>
            <a:pattFill prst="dkHorz">
              <a:fgClr>
                <a:srgbClr val="C1F7F6"/>
              </a:fgClr>
              <a:bgClr>
                <a:srgbClr val="8EC4C3"/>
              </a:bgClr>
            </a:pattFill>
            <a:ln w="28575">
              <a:solidFill>
                <a:srgbClr val="458583"/>
              </a:solidFill>
              <a:round/>
              <a:headEnd/>
              <a:tailEnd/>
            </a:ln>
          </p:spPr>
          <p:txBody>
            <a:bodyPr lIns="90000" anchor="ctr"/>
            <a:lstStyle/>
            <a:p>
              <a:pPr algn="ctr"/>
              <a:r>
                <a:rPr lang="zh-TW" altLang="en-US" sz="3200">
                  <a:latin typeface="Arial" charset="0"/>
                  <a:ea typeface="標楷體" charset="0"/>
                  <a:cs typeface="標楷體" charset="0"/>
                </a:rPr>
                <a:t>系統化</a:t>
              </a:r>
            </a:p>
          </p:txBody>
        </p:sp>
        <p:sp>
          <p:nvSpPr>
            <p:cNvPr id="7177" name="AutoShape 8" descr="横線 (太)"/>
            <p:cNvSpPr>
              <a:spLocks noChangeArrowheads="1"/>
            </p:cNvSpPr>
            <p:nvPr/>
          </p:nvSpPr>
          <p:spPr bwMode="auto">
            <a:xfrm>
              <a:off x="3198" y="2704"/>
              <a:ext cx="1587" cy="1225"/>
            </a:xfrm>
            <a:prstGeom prst="roundRect">
              <a:avLst>
                <a:gd name="adj" fmla="val 16667"/>
              </a:avLst>
            </a:prstGeom>
            <a:pattFill prst="dkHorz">
              <a:fgClr>
                <a:srgbClr val="C1F7F6"/>
              </a:fgClr>
              <a:bgClr>
                <a:srgbClr val="8EC4C3"/>
              </a:bgClr>
            </a:pattFill>
            <a:ln w="28575">
              <a:solidFill>
                <a:srgbClr val="458583"/>
              </a:solidFill>
              <a:round/>
              <a:headEnd/>
              <a:tailEnd/>
            </a:ln>
          </p:spPr>
          <p:txBody>
            <a:bodyPr lIns="90000" anchor="ctr"/>
            <a:lstStyle/>
            <a:p>
              <a:pPr algn="ctr"/>
              <a:r>
                <a:rPr lang="zh-TW" altLang="en-US" sz="3200">
                  <a:latin typeface="Arial" charset="0"/>
                  <a:ea typeface="標楷體" charset="0"/>
                  <a:cs typeface="標楷體" charset="0"/>
                </a:rPr>
                <a:t>客觀</a:t>
              </a:r>
            </a:p>
          </p:txBody>
        </p:sp>
      </p:gr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DBD79CD3-9914-FB42-A86D-2DD9DA3CE3E2}" type="slidenum">
              <a:rPr lang="zh-TW" altLang="en-US" sz="1400">
                <a:solidFill>
                  <a:srgbClr val="000000"/>
                </a:solidFill>
                <a:latin typeface="Times New Roman" charset="0"/>
                <a:ea typeface="標楷體" charset="0"/>
                <a:cs typeface="標楷體" charset="0"/>
              </a:rPr>
              <a:pPr eaLnBrk="1" hangingPunct="1"/>
              <a:t>40</a:t>
            </a:fld>
            <a:endParaRPr lang="en-US" altLang="zh-TW" sz="1400">
              <a:solidFill>
                <a:srgbClr val="000000"/>
              </a:solidFill>
              <a:latin typeface="Times New Roman" charset="0"/>
              <a:ea typeface="標楷體" charset="0"/>
              <a:cs typeface="標楷體" charset="0"/>
            </a:endParaRPr>
          </a:p>
        </p:txBody>
      </p:sp>
      <p:sp>
        <p:nvSpPr>
          <p:cNvPr id="44034" name="Rectangle 2"/>
          <p:cNvSpPr>
            <a:spLocks noGrp="1" noChangeArrowheads="1"/>
          </p:cNvSpPr>
          <p:nvPr>
            <p:ph type="title" idx="4294967295"/>
          </p:nvPr>
        </p:nvSpPr>
        <p:spPr/>
        <p:txBody>
          <a:bodyPr tIns="45720" bIns="45720" anchor="t"/>
          <a:lstStyle/>
          <a:p>
            <a:pPr eaLnBrk="1" hangingPunct="1">
              <a:defRPr/>
            </a:pPr>
            <a:r>
              <a:rPr lang="zh-TW" altLang="en-US" smtClean="0">
                <a:latin typeface="Arial" charset="0"/>
                <a:cs typeface="+mj-cs"/>
              </a:rPr>
              <a:t>訪談溝通技巧</a:t>
            </a:r>
          </a:p>
        </p:txBody>
      </p:sp>
      <p:sp>
        <p:nvSpPr>
          <p:cNvPr id="46084"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詢問正確對象</a:t>
            </a:r>
            <a:endParaRPr lang="en-US" altLang="zh-TW">
              <a:latin typeface="Times New Roman" charset="0"/>
              <a:ea typeface="標楷體" charset="0"/>
            </a:endParaRPr>
          </a:p>
          <a:p>
            <a:pPr eaLnBrk="1" hangingPunct="1"/>
            <a:r>
              <a:rPr lang="zh-TW" altLang="en-US">
                <a:latin typeface="Times New Roman" charset="0"/>
                <a:ea typeface="標楷體" charset="0"/>
              </a:rPr>
              <a:t>不要給予對方過大的壓力</a:t>
            </a:r>
          </a:p>
          <a:p>
            <a:pPr eaLnBrk="1" hangingPunct="1"/>
            <a:r>
              <a:rPr lang="zh-TW" altLang="en-US">
                <a:latin typeface="Times New Roman" charset="0"/>
                <a:ea typeface="標楷體" charset="0"/>
              </a:rPr>
              <a:t>聆聽，避免打斷</a:t>
            </a:r>
          </a:p>
          <a:p>
            <a:pPr eaLnBrk="1" hangingPunct="1"/>
            <a:r>
              <a:rPr lang="zh-TW" altLang="en-US">
                <a:latin typeface="Times New Roman" charset="0"/>
                <a:ea typeface="標楷體" charset="0"/>
              </a:rPr>
              <a:t>不預設否定的立場</a:t>
            </a:r>
          </a:p>
          <a:p>
            <a:pPr eaLnBrk="1" hangingPunct="1"/>
            <a:endParaRPr lang="zh-TW" altLang="en-US">
              <a:latin typeface="Times New Roman" charset="0"/>
              <a:ea typeface="標楷體" charset="0"/>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5A2A8D1E-2882-1048-AA82-D2769F1F0E38}" type="slidenum">
              <a:rPr lang="zh-TW" altLang="en-US" sz="1400">
                <a:solidFill>
                  <a:srgbClr val="000000"/>
                </a:solidFill>
                <a:latin typeface="Times New Roman" charset="0"/>
                <a:ea typeface="標楷體" charset="0"/>
                <a:cs typeface="標楷體" charset="0"/>
              </a:rPr>
              <a:pPr eaLnBrk="1" hangingPunct="1"/>
              <a:t>41</a:t>
            </a:fld>
            <a:endParaRPr lang="en-US" altLang="zh-TW" sz="1400">
              <a:solidFill>
                <a:srgbClr val="000000"/>
              </a:solidFill>
              <a:latin typeface="Times New Roman" charset="0"/>
              <a:ea typeface="標楷體" charset="0"/>
              <a:cs typeface="標楷體" charset="0"/>
            </a:endParaRPr>
          </a:p>
        </p:txBody>
      </p:sp>
      <p:sp>
        <p:nvSpPr>
          <p:cNvPr id="47106" name="Rectangle 2"/>
          <p:cNvSpPr>
            <a:spLocks noGrp="1" noChangeArrowheads="1"/>
          </p:cNvSpPr>
          <p:nvPr>
            <p:ph type="title" idx="4294967295"/>
          </p:nvPr>
        </p:nvSpPr>
        <p:spPr/>
        <p:txBody>
          <a:bodyPr tIns="45720" bIns="45720" anchor="t"/>
          <a:lstStyle/>
          <a:p>
            <a:pPr eaLnBrk="1" hangingPunct="1"/>
            <a:r>
              <a:rPr lang="zh-TW" altLang="en-US">
                <a:latin typeface="Arial" charset="0"/>
                <a:ea typeface="標楷體" charset="0"/>
              </a:rPr>
              <a:t>書面審查</a:t>
            </a:r>
          </a:p>
        </p:txBody>
      </p:sp>
      <p:sp>
        <p:nvSpPr>
          <p:cNvPr id="47108"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文件</a:t>
            </a:r>
            <a:endParaRPr lang="en-US" altLang="zh-TW">
              <a:latin typeface="Times New Roman" charset="0"/>
              <a:ea typeface="標楷體" charset="0"/>
            </a:endParaRPr>
          </a:p>
          <a:p>
            <a:pPr lvl="1" eaLnBrk="1" hangingPunct="1"/>
            <a:r>
              <a:rPr lang="zh-TW" altLang="en-US">
                <a:latin typeface="Times New Roman" charset="0"/>
                <a:ea typeface="標楷體" charset="0"/>
              </a:rPr>
              <a:t>依稽核依據檢視規範文件是否已具相關控制項，例</a:t>
            </a:r>
            <a:r>
              <a:rPr lang="en-US" altLang="zh-TW">
                <a:latin typeface="Times New Roman" charset="0"/>
                <a:ea typeface="標楷體" charset="0"/>
              </a:rPr>
              <a:t>:</a:t>
            </a:r>
          </a:p>
          <a:p>
            <a:pPr lvl="2"/>
            <a:r>
              <a:rPr lang="zh-TW" sz="2000">
                <a:latin typeface="Times New Roman" charset="0"/>
                <a:ea typeface="標楷體" charset="0"/>
              </a:rPr>
              <a:t>個人資料管理系統之目標並未建立。</a:t>
            </a:r>
            <a:endParaRPr lang="en-US" altLang="zh-TW" sz="2000">
              <a:latin typeface="Times New Roman" charset="0"/>
              <a:ea typeface="標楷體" charset="0"/>
            </a:endParaRPr>
          </a:p>
          <a:p>
            <a:pPr lvl="2"/>
            <a:r>
              <a:rPr lang="zh-TW" sz="2000">
                <a:latin typeface="Times New Roman" charset="0"/>
                <a:ea typeface="標楷體" charset="0"/>
              </a:rPr>
              <a:t>間接取得個資之蒐集、處理與利用之程序並未建立。</a:t>
            </a:r>
            <a:endParaRPr lang="en-US" altLang="zh-TW" sz="2000">
              <a:latin typeface="Times New Roman" charset="0"/>
              <a:ea typeface="標楷體" charset="0"/>
            </a:endParaRPr>
          </a:p>
          <a:p>
            <a:pPr lvl="2"/>
            <a:r>
              <a:rPr lang="zh-TW" sz="2000">
                <a:latin typeface="Times New Roman" charset="0"/>
                <a:ea typeface="標楷體" charset="0"/>
              </a:rPr>
              <a:t>個人資料管理系統政策中，宜加入並說明利害關係人之參與及期許。</a:t>
            </a:r>
            <a:endParaRPr lang="en-US" altLang="zh-TW" sz="2000">
              <a:latin typeface="Times New Roman" charset="0"/>
              <a:ea typeface="標楷體" charset="0"/>
            </a:endParaRPr>
          </a:p>
          <a:p>
            <a:pPr lvl="2"/>
            <a:r>
              <a:rPr lang="zh-TW" sz="2000">
                <a:latin typeface="Times New Roman" charset="0"/>
                <a:ea typeface="標楷體" charset="0"/>
              </a:rPr>
              <a:t>個人資料管理系統管理代表為資訊安全官，目前採年度任務編組派任，請進一步考量現行年度調換之規則，是否可呼應個資法中專人管理之要求。</a:t>
            </a:r>
            <a:endParaRPr lang="en-US" altLang="zh-TW" sz="2000">
              <a:latin typeface="Times New Roman" charset="0"/>
              <a:ea typeface="標楷體" charset="0"/>
            </a:endParaRPr>
          </a:p>
          <a:p>
            <a:pPr lvl="2"/>
            <a:r>
              <a:rPr lang="zh-TW" sz="2000">
                <a:latin typeface="Times New Roman" charset="0"/>
                <a:ea typeface="標楷體" charset="0"/>
              </a:rPr>
              <a:t>請釐清個人資料</a:t>
            </a:r>
            <a:r>
              <a:rPr lang="zh-TW" altLang="en-US" sz="2000">
                <a:latin typeface="Times New Roman" charset="0"/>
                <a:ea typeface="標楷體" charset="0"/>
              </a:rPr>
              <a:t>檔案</a:t>
            </a:r>
            <a:r>
              <a:rPr lang="zh-TW" sz="2000">
                <a:latin typeface="Times New Roman" charset="0"/>
                <a:ea typeface="標楷體" charset="0"/>
              </a:rPr>
              <a:t>清冊維護與更新之時機、頻率與作法。</a:t>
            </a:r>
            <a:endParaRPr lang="en-US" altLang="zh-TW" sz="2000">
              <a:latin typeface="Times New Roman" charset="0"/>
              <a:ea typeface="標楷體" charset="0"/>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6366BDAF-BD62-9245-A77D-FC1785369589}" type="slidenum">
              <a:rPr lang="zh-TW" altLang="en-US" sz="1400">
                <a:solidFill>
                  <a:srgbClr val="000000"/>
                </a:solidFill>
                <a:latin typeface="Times New Roman" charset="0"/>
                <a:ea typeface="標楷體" charset="0"/>
                <a:cs typeface="標楷體" charset="0"/>
              </a:rPr>
              <a:pPr eaLnBrk="1" hangingPunct="1"/>
              <a:t>42</a:t>
            </a:fld>
            <a:endParaRPr lang="en-US" altLang="zh-TW" sz="1400">
              <a:solidFill>
                <a:srgbClr val="000000"/>
              </a:solidFill>
              <a:latin typeface="Times New Roman" charset="0"/>
              <a:ea typeface="標楷體" charset="0"/>
              <a:cs typeface="標楷體" charset="0"/>
            </a:endParaRPr>
          </a:p>
        </p:txBody>
      </p:sp>
      <p:sp>
        <p:nvSpPr>
          <p:cNvPr id="47106" name="Rectangle 2"/>
          <p:cNvSpPr>
            <a:spLocks noGrp="1" noChangeArrowheads="1"/>
          </p:cNvSpPr>
          <p:nvPr>
            <p:ph type="title" idx="4294967295"/>
          </p:nvPr>
        </p:nvSpPr>
        <p:spPr/>
        <p:txBody>
          <a:bodyPr tIns="45720" bIns="45720" anchor="t"/>
          <a:lstStyle/>
          <a:p>
            <a:pPr eaLnBrk="1" hangingPunct="1"/>
            <a:r>
              <a:rPr lang="zh-TW" altLang="en-US">
                <a:latin typeface="Arial" charset="0"/>
                <a:ea typeface="標楷體" charset="0"/>
              </a:rPr>
              <a:t>書面審查</a:t>
            </a:r>
            <a:r>
              <a:rPr lang="en-US" altLang="zh-TW">
                <a:latin typeface="Arial" charset="0"/>
                <a:ea typeface="標楷體" charset="0"/>
              </a:rPr>
              <a:t>(</a:t>
            </a:r>
            <a:r>
              <a:rPr lang="zh-TW" altLang="en-US">
                <a:latin typeface="Arial" charset="0"/>
                <a:ea typeface="標楷體" charset="0"/>
              </a:rPr>
              <a:t>續</a:t>
            </a:r>
            <a:r>
              <a:rPr lang="en-US" altLang="zh-TW">
                <a:latin typeface="Arial" charset="0"/>
                <a:ea typeface="標楷體" charset="0"/>
              </a:rPr>
              <a:t>)</a:t>
            </a:r>
            <a:endParaRPr lang="zh-TW" altLang="en-US">
              <a:latin typeface="Arial" charset="0"/>
              <a:ea typeface="標楷體" charset="0"/>
            </a:endParaRPr>
          </a:p>
        </p:txBody>
      </p:sp>
      <p:sp>
        <p:nvSpPr>
          <p:cNvPr id="48132"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文件</a:t>
            </a:r>
            <a:endParaRPr lang="en-US" altLang="zh-TW">
              <a:latin typeface="Times New Roman" charset="0"/>
              <a:ea typeface="標楷體" charset="0"/>
            </a:endParaRPr>
          </a:p>
          <a:p>
            <a:pPr lvl="1" eaLnBrk="1" hangingPunct="1"/>
            <a:r>
              <a:rPr lang="zh-TW" altLang="en-US">
                <a:latin typeface="Times New Roman" charset="0"/>
                <a:ea typeface="標楷體" charset="0"/>
              </a:rPr>
              <a:t>依稽核依據檢視規範文件是否已具相關控制項，例</a:t>
            </a:r>
            <a:r>
              <a:rPr lang="en-US" altLang="zh-TW">
                <a:latin typeface="Times New Roman" charset="0"/>
                <a:ea typeface="標楷體" charset="0"/>
              </a:rPr>
              <a:t>:</a:t>
            </a:r>
          </a:p>
          <a:p>
            <a:pPr lvl="2"/>
            <a:r>
              <a:rPr lang="zh-TW" sz="2000">
                <a:latin typeface="Times New Roman" charset="0"/>
                <a:ea typeface="標楷體" charset="0"/>
              </a:rPr>
              <a:t>個資事故、個資訴訟判決等資訊，如何輸入至風險評鑑進行必要評估，其關聯性可再釐清。</a:t>
            </a:r>
            <a:endParaRPr lang="en-US" altLang="zh-TW" sz="2000">
              <a:latin typeface="Times New Roman" charset="0"/>
              <a:ea typeface="標楷體" charset="0"/>
            </a:endParaRPr>
          </a:p>
          <a:p>
            <a:pPr lvl="2"/>
            <a:r>
              <a:rPr lang="zh-TW" sz="2000">
                <a:latin typeface="Times New Roman" charset="0"/>
                <a:ea typeface="標楷體" charset="0"/>
              </a:rPr>
              <a:t>現行</a:t>
            </a:r>
            <a:r>
              <a:rPr lang="zh-TW" altLang="en-US" sz="2000">
                <a:latin typeface="Times New Roman" charset="0"/>
                <a:ea typeface="標楷體" charset="0"/>
              </a:rPr>
              <a:t>個資文件</a:t>
            </a:r>
            <a:r>
              <a:rPr lang="zh-TW" sz="2000">
                <a:latin typeface="Times New Roman" charset="0"/>
                <a:ea typeface="標楷體" charset="0"/>
              </a:rPr>
              <a:t>中，僅針對個資外洩之狀況時通知當事人；應可考量修正為個資事故發生時，通知當事人。</a:t>
            </a:r>
            <a:endParaRPr lang="en-US" altLang="zh-TW" sz="2000">
              <a:latin typeface="Times New Roman" charset="0"/>
              <a:ea typeface="標楷體" charset="0"/>
            </a:endParaRPr>
          </a:p>
          <a:p>
            <a:pPr lvl="2"/>
            <a:r>
              <a:rPr lang="zh-TW" sz="2000">
                <a:latin typeface="Times New Roman" charset="0"/>
                <a:ea typeface="標楷體" charset="0"/>
              </a:rPr>
              <a:t>隱私權聲明文件中，有關對第三方揭露個資之要求，請再釐清。</a:t>
            </a:r>
            <a:endParaRPr lang="en-US" altLang="zh-TW" sz="2000">
              <a:latin typeface="Times New Roman" charset="0"/>
              <a:ea typeface="標楷體" charset="0"/>
            </a:endParaRPr>
          </a:p>
          <a:p>
            <a:pPr lvl="2"/>
            <a:r>
              <a:rPr lang="zh-TW" sz="2000">
                <a:latin typeface="Times New Roman" charset="0"/>
                <a:ea typeface="標楷體" charset="0"/>
              </a:rPr>
              <a:t>既有已蒐集之個資，如何進行適切、相關且不過度之必要調整，請再釐清。</a:t>
            </a:r>
            <a:endParaRPr lang="en-US" altLang="zh-TW" sz="2000">
              <a:latin typeface="Times New Roman" charset="0"/>
              <a:ea typeface="標楷體" charset="0"/>
            </a:endParaRPr>
          </a:p>
          <a:p>
            <a:pPr eaLnBrk="1" hangingPunct="1"/>
            <a:endParaRPr lang="en-US" altLang="zh-TW">
              <a:latin typeface="Times New Roman" charset="0"/>
              <a:ea typeface="標楷體" charset="0"/>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E47D3BFA-A1A6-8449-9E99-162175B61EA7}" type="slidenum">
              <a:rPr lang="zh-TW" altLang="en-US" sz="1400">
                <a:solidFill>
                  <a:srgbClr val="000000"/>
                </a:solidFill>
                <a:latin typeface="Times New Roman" charset="0"/>
                <a:ea typeface="標楷體" charset="0"/>
                <a:cs typeface="標楷體" charset="0"/>
              </a:rPr>
              <a:pPr eaLnBrk="1" hangingPunct="1"/>
              <a:t>43</a:t>
            </a:fld>
            <a:endParaRPr lang="en-US" altLang="zh-TW" sz="1400">
              <a:solidFill>
                <a:srgbClr val="000000"/>
              </a:solidFill>
              <a:latin typeface="Times New Roman" charset="0"/>
              <a:ea typeface="標楷體" charset="0"/>
              <a:cs typeface="標楷體" charset="0"/>
            </a:endParaRPr>
          </a:p>
        </p:txBody>
      </p:sp>
      <p:sp>
        <p:nvSpPr>
          <p:cNvPr id="48130" name="Rectangle 2"/>
          <p:cNvSpPr>
            <a:spLocks noGrp="1" noChangeArrowheads="1"/>
          </p:cNvSpPr>
          <p:nvPr>
            <p:ph type="title" idx="4294967295"/>
          </p:nvPr>
        </p:nvSpPr>
        <p:spPr/>
        <p:txBody>
          <a:bodyPr tIns="45720" bIns="45720" anchor="t"/>
          <a:lstStyle/>
          <a:p>
            <a:pPr eaLnBrk="1" hangingPunct="1">
              <a:defRPr/>
            </a:pPr>
            <a:r>
              <a:rPr lang="zh-TW" altLang="en-US" smtClean="0">
                <a:latin typeface="Arial" charset="0"/>
                <a:cs typeface="+mj-cs"/>
              </a:rPr>
              <a:t>文件稽核範例</a:t>
            </a:r>
          </a:p>
        </p:txBody>
      </p:sp>
      <p:sp>
        <p:nvSpPr>
          <p:cNvPr id="49156" name="Rectangle 3"/>
          <p:cNvSpPr>
            <a:spLocks noGrp="1" noChangeArrowheads="1"/>
          </p:cNvSpPr>
          <p:nvPr>
            <p:ph type="body" idx="4294967295"/>
          </p:nvPr>
        </p:nvSpPr>
        <p:spPr/>
        <p:txBody>
          <a:bodyPr/>
          <a:lstStyle/>
          <a:p>
            <a:r>
              <a:rPr lang="en-US" altLang="zh-TW">
                <a:latin typeface="Times New Roman" charset="0"/>
                <a:ea typeface="標楷體" charset="0"/>
              </a:rPr>
              <a:t>4.7.2</a:t>
            </a:r>
            <a:r>
              <a:rPr lang="zh-TW">
                <a:latin typeface="Times New Roman" charset="0"/>
                <a:ea typeface="標楷體" charset="0"/>
              </a:rPr>
              <a:t>隱私公告與聲明之紀錄</a:t>
            </a:r>
          </a:p>
          <a:p>
            <a:r>
              <a:rPr lang="en-US" altLang="zh-TW">
                <a:latin typeface="Times New Roman" charset="0"/>
                <a:ea typeface="標楷體" charset="0"/>
              </a:rPr>
              <a:t>PIMS </a:t>
            </a:r>
            <a:r>
              <a:rPr lang="zh-TW">
                <a:latin typeface="Times New Roman" charset="0"/>
                <a:ea typeface="標楷體" charset="0"/>
              </a:rPr>
              <a:t>中應制訂一維護</a:t>
            </a:r>
            <a:r>
              <a:rPr lang="en-US" altLang="zh-TW">
                <a:latin typeface="Times New Roman" charset="0"/>
                <a:ea typeface="標楷體" charset="0"/>
              </a:rPr>
              <a:t>(</a:t>
            </a:r>
            <a:r>
              <a:rPr lang="zh-TW">
                <a:latin typeface="Times New Roman" charset="0"/>
                <a:ea typeface="標楷體" charset="0"/>
              </a:rPr>
              <a:t>線上</a:t>
            </a:r>
            <a:r>
              <a:rPr lang="en-US" altLang="zh-TW">
                <a:latin typeface="Times New Roman" charset="0"/>
                <a:ea typeface="標楷體" charset="0"/>
              </a:rPr>
              <a:t>)</a:t>
            </a:r>
            <a:r>
              <a:rPr lang="zh-TW">
                <a:latin typeface="Times New Roman" charset="0"/>
                <a:ea typeface="標楷體" charset="0"/>
              </a:rPr>
              <a:t>隱私權聲明紀錄之程序。該紀錄之保存時限應至少等同於其個人資料。</a:t>
            </a:r>
            <a:endParaRPr lang="en-US" altLang="zh-TW">
              <a:latin typeface="Times New Roman" charset="0"/>
              <a:ea typeface="標楷體" charset="0"/>
            </a:endParaRPr>
          </a:p>
          <a:p>
            <a:pPr lvl="1"/>
            <a:r>
              <a:rPr lang="zh-TW" sz="2000">
                <a:latin typeface="Times New Roman" charset="0"/>
                <a:ea typeface="標楷體" charset="0"/>
              </a:rPr>
              <a:t>本</a:t>
            </a:r>
            <a:r>
              <a:rPr lang="zh-TW" altLang="en-US" sz="2000">
                <a:latin typeface="Times New Roman" charset="0"/>
                <a:ea typeface="標楷體" charset="0"/>
              </a:rPr>
              <a:t>組織</a:t>
            </a:r>
            <a:r>
              <a:rPr lang="zh-TW" sz="2000">
                <a:latin typeface="Times New Roman" charset="0"/>
                <a:ea typeface="標楷體" charset="0"/>
              </a:rPr>
              <a:t>所提供之服務若含個人資料，應制定及維護隱私權聲明，經權責主管核准並留存相關紀錄，且該紀錄之保存期限不得低於個人資料之保存期限。</a:t>
            </a:r>
          </a:p>
          <a:p>
            <a:pPr lvl="1"/>
            <a:r>
              <a:rPr lang="zh-TW" sz="2000">
                <a:latin typeface="Times New Roman" charset="0"/>
                <a:ea typeface="標楷體" charset="0"/>
              </a:rPr>
              <a:t>本</a:t>
            </a:r>
            <a:r>
              <a:rPr lang="zh-TW" altLang="en-US" sz="2000">
                <a:latin typeface="Times New Roman" charset="0"/>
                <a:ea typeface="標楷體" charset="0"/>
              </a:rPr>
              <a:t>組織</a:t>
            </a:r>
            <a:r>
              <a:rPr lang="zh-TW" sz="2000">
                <a:latin typeface="Times New Roman" charset="0"/>
                <a:ea typeface="標楷體" charset="0"/>
              </a:rPr>
              <a:t>相關活動（網站）之隱私權聲明，可參酌本</a:t>
            </a:r>
            <a:r>
              <a:rPr lang="zh-TW" altLang="en-US" sz="2000">
                <a:latin typeface="Times New Roman" charset="0"/>
                <a:ea typeface="標楷體" charset="0"/>
              </a:rPr>
              <a:t>組織</a:t>
            </a:r>
            <a:r>
              <a:rPr lang="zh-TW" sz="2000">
                <a:latin typeface="Times New Roman" charset="0"/>
                <a:ea typeface="標楷體" charset="0"/>
              </a:rPr>
              <a:t>「隱私權政策聲明範本」修訂，陳核後方可實施。此聲明應讓當事人易於取得與閱讀。</a:t>
            </a:r>
          </a:p>
          <a:p>
            <a:pPr lvl="1"/>
            <a:r>
              <a:rPr lang="zh-TW" sz="2000">
                <a:latin typeface="Times New Roman" charset="0"/>
                <a:ea typeface="標楷體" charset="0"/>
              </a:rPr>
              <a:t>本</a:t>
            </a:r>
            <a:r>
              <a:rPr lang="zh-TW" altLang="en-US" sz="2000">
                <a:latin typeface="Times New Roman" charset="0"/>
                <a:ea typeface="標楷體" charset="0"/>
              </a:rPr>
              <a:t>組織</a:t>
            </a:r>
            <a:r>
              <a:rPr lang="zh-TW" sz="2000">
                <a:latin typeface="Times New Roman" charset="0"/>
                <a:ea typeface="標楷體" charset="0"/>
              </a:rPr>
              <a:t>所辦理之活動（網站）或業務需直接從當事人取得個人資料前，本</a:t>
            </a:r>
            <a:r>
              <a:rPr lang="zh-TW" altLang="en-US" sz="2000">
                <a:latin typeface="Times New Roman" charset="0"/>
                <a:ea typeface="標楷體" charset="0"/>
              </a:rPr>
              <a:t>組織</a:t>
            </a:r>
            <a:r>
              <a:rPr lang="zh-TW" sz="2000">
                <a:latin typeface="Times New Roman" charset="0"/>
                <a:ea typeface="標楷體" charset="0"/>
              </a:rPr>
              <a:t>應以</a:t>
            </a:r>
            <a:r>
              <a:rPr lang="en-US" altLang="zh-TW" sz="2000">
                <a:latin typeface="Times New Roman" charset="0"/>
                <a:ea typeface="標楷體" charset="0"/>
              </a:rPr>
              <a:t>e-mail</a:t>
            </a:r>
            <a:r>
              <a:rPr lang="zh-TW" sz="2000">
                <a:latin typeface="Times New Roman" charset="0"/>
                <a:ea typeface="標楷體" charset="0"/>
              </a:rPr>
              <a:t>或書面方式提供當事人該隱私權聲明，或公告於網站上。</a:t>
            </a:r>
            <a:endParaRPr lang="en-US" altLang="zh-TW" sz="2000">
              <a:solidFill>
                <a:srgbClr val="0000FF"/>
              </a:solidFill>
              <a:latin typeface="Times New Roman" charset="0"/>
              <a:ea typeface="標楷體" charset="0"/>
            </a:endParaRP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B25C4022-69D3-9F44-BBF2-DFE71D770834}" type="slidenum">
              <a:rPr lang="zh-TW" altLang="en-US" sz="1400">
                <a:solidFill>
                  <a:srgbClr val="000000"/>
                </a:solidFill>
                <a:latin typeface="Times New Roman" charset="0"/>
                <a:ea typeface="標楷體" charset="0"/>
                <a:cs typeface="標楷體" charset="0"/>
              </a:rPr>
              <a:pPr eaLnBrk="1" hangingPunct="1"/>
              <a:t>44</a:t>
            </a:fld>
            <a:endParaRPr lang="en-US" altLang="zh-TW" sz="1400">
              <a:solidFill>
                <a:srgbClr val="000000"/>
              </a:solidFill>
              <a:latin typeface="Times New Roman" charset="0"/>
              <a:ea typeface="標楷體" charset="0"/>
              <a:cs typeface="標楷體" charset="0"/>
            </a:endParaRPr>
          </a:p>
        </p:txBody>
      </p:sp>
      <p:sp>
        <p:nvSpPr>
          <p:cNvPr id="49154" name="Rectangle 2"/>
          <p:cNvSpPr>
            <a:spLocks noGrp="1" noChangeArrowheads="1"/>
          </p:cNvSpPr>
          <p:nvPr>
            <p:ph type="title" idx="4294967295"/>
          </p:nvPr>
        </p:nvSpPr>
        <p:spPr/>
        <p:txBody>
          <a:bodyPr tIns="45720" bIns="45720" anchor="t"/>
          <a:lstStyle/>
          <a:p>
            <a:pPr eaLnBrk="1" hangingPunct="1"/>
            <a:r>
              <a:rPr lang="zh-TW" altLang="en-US">
                <a:latin typeface="Arial" charset="0"/>
                <a:ea typeface="標楷體" charset="0"/>
              </a:rPr>
              <a:t>實地審查</a:t>
            </a:r>
          </a:p>
        </p:txBody>
      </p:sp>
      <p:sp>
        <p:nvSpPr>
          <p:cNvPr id="49155"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檢視相關之人、事、物是否依文件中所訂之規範落實執行</a:t>
            </a:r>
          </a:p>
          <a:p>
            <a:pPr eaLnBrk="1" hangingPunct="1"/>
            <a:r>
              <a:rPr lang="zh-TW" altLang="en-US">
                <a:latin typeface="Times New Roman" charset="0"/>
                <a:ea typeface="標楷體" charset="0"/>
              </a:rPr>
              <a:t>現場觀察</a:t>
            </a:r>
          </a:p>
          <a:p>
            <a:pPr lvl="1" eaLnBrk="1" hangingPunct="1"/>
            <a:r>
              <a:rPr lang="zh-TW" altLang="en-US">
                <a:latin typeface="Times New Roman" charset="0"/>
                <a:ea typeface="標楷體" charset="0"/>
              </a:rPr>
              <a:t>環境、電腦之系統設定等</a:t>
            </a:r>
          </a:p>
          <a:p>
            <a:pPr eaLnBrk="1" hangingPunct="1"/>
            <a:r>
              <a:rPr lang="zh-TW" altLang="en-US">
                <a:latin typeface="Times New Roman" charset="0"/>
                <a:ea typeface="標楷體" charset="0"/>
              </a:rPr>
              <a:t>人員訪談</a:t>
            </a:r>
            <a:endParaRPr lang="en-US" altLang="zh-TW">
              <a:latin typeface="Times New Roman" charset="0"/>
              <a:ea typeface="標楷體" charset="0"/>
            </a:endParaRPr>
          </a:p>
          <a:p>
            <a:pPr lvl="1" eaLnBrk="1" hangingPunct="1"/>
            <a:r>
              <a:rPr lang="zh-TW" altLang="en-US">
                <a:latin typeface="Times New Roman" charset="0"/>
                <a:ea typeface="標楷體" charset="0"/>
              </a:rPr>
              <a:t>訪談人員的操作流程。</a:t>
            </a:r>
            <a:endParaRPr lang="en-US" altLang="zh-TW">
              <a:latin typeface="Times New Roman" charset="0"/>
              <a:ea typeface="標楷體" charset="0"/>
            </a:endParaRPr>
          </a:p>
          <a:p>
            <a:pPr eaLnBrk="1" hangingPunct="1"/>
            <a:r>
              <a:rPr lang="zh-TW" altLang="en-US">
                <a:latin typeface="Times New Roman" charset="0"/>
                <a:ea typeface="標楷體" charset="0"/>
              </a:rPr>
              <a:t>紀錄確認</a:t>
            </a:r>
          </a:p>
          <a:p>
            <a:pPr lvl="1" eaLnBrk="1" hangingPunct="1"/>
            <a:r>
              <a:rPr lang="zh-TW" altLang="en-US">
                <a:latin typeface="Times New Roman" charset="0"/>
                <a:ea typeface="標楷體" charset="0"/>
              </a:rPr>
              <a:t>是否依文件中所訂之規範落實紀錄</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6DC792CD-6386-2A42-92CE-DB9C97E7ECAE}" type="slidenum">
              <a:rPr lang="zh-TW" altLang="en-US" sz="1400">
                <a:solidFill>
                  <a:srgbClr val="000000"/>
                </a:solidFill>
                <a:latin typeface="Times New Roman" charset="0"/>
                <a:ea typeface="標楷體" charset="0"/>
                <a:cs typeface="標楷體" charset="0"/>
              </a:rPr>
              <a:pPr eaLnBrk="1" hangingPunct="1"/>
              <a:t>45</a:t>
            </a:fld>
            <a:endParaRPr lang="en-US" altLang="zh-TW" sz="1400">
              <a:solidFill>
                <a:srgbClr val="000000"/>
              </a:solidFill>
              <a:latin typeface="Times New Roman" charset="0"/>
              <a:ea typeface="標楷體" charset="0"/>
              <a:cs typeface="標楷體" charset="0"/>
            </a:endParaRPr>
          </a:p>
        </p:txBody>
      </p:sp>
      <p:sp>
        <p:nvSpPr>
          <p:cNvPr id="49154" name="Rectangle 2"/>
          <p:cNvSpPr>
            <a:spLocks noGrp="1" noChangeArrowheads="1"/>
          </p:cNvSpPr>
          <p:nvPr>
            <p:ph type="title" idx="4294967295"/>
          </p:nvPr>
        </p:nvSpPr>
        <p:spPr/>
        <p:txBody>
          <a:bodyPr tIns="45720" bIns="45720" anchor="t"/>
          <a:lstStyle/>
          <a:p>
            <a:pPr eaLnBrk="1" hangingPunct="1"/>
            <a:r>
              <a:rPr lang="zh-TW" altLang="en-US">
                <a:latin typeface="Arial" charset="0"/>
                <a:ea typeface="標楷體" charset="0"/>
              </a:rPr>
              <a:t>實地審查</a:t>
            </a:r>
            <a:r>
              <a:rPr lang="en-US" altLang="zh-TW">
                <a:latin typeface="Arial" charset="0"/>
                <a:ea typeface="標楷體" charset="0"/>
              </a:rPr>
              <a:t>(</a:t>
            </a:r>
            <a:r>
              <a:rPr lang="zh-TW" altLang="en-US">
                <a:latin typeface="Arial" charset="0"/>
                <a:ea typeface="標楷體" charset="0"/>
              </a:rPr>
              <a:t>續</a:t>
            </a:r>
            <a:r>
              <a:rPr lang="en-US" altLang="zh-TW">
                <a:latin typeface="Arial" charset="0"/>
                <a:ea typeface="標楷體" charset="0"/>
              </a:rPr>
              <a:t>)</a:t>
            </a:r>
            <a:endParaRPr lang="zh-TW" altLang="en-US">
              <a:latin typeface="Arial" charset="0"/>
              <a:ea typeface="標楷體" charset="0"/>
            </a:endParaRPr>
          </a:p>
        </p:txBody>
      </p:sp>
      <p:sp>
        <p:nvSpPr>
          <p:cNvPr id="51204" name="Rectangle 3"/>
          <p:cNvSpPr>
            <a:spLocks noGrp="1" noChangeArrowheads="1"/>
          </p:cNvSpPr>
          <p:nvPr>
            <p:ph type="body" idx="4294967295"/>
          </p:nvPr>
        </p:nvSpPr>
        <p:spPr/>
        <p:txBody>
          <a:bodyPr/>
          <a:lstStyle/>
          <a:p>
            <a:r>
              <a:rPr lang="zh-TW" sz="1800">
                <a:latin typeface="Times New Roman" charset="0"/>
                <a:ea typeface="標楷體" charset="0"/>
              </a:rPr>
              <a:t>本次稽核驗證時，許多流程有效性紀錄尚未產生，如當事人請求紀錄、正確性審查、個資檔案銷毀紀錄、間接蒐集個資告知紀錄、個資事故通告紀錄及客戶抱怨紀錄等，稽核員將於下次定期審查確認有效性。</a:t>
            </a:r>
          </a:p>
          <a:p>
            <a:r>
              <a:rPr lang="zh-TW" sz="1800">
                <a:latin typeface="Times New Roman" charset="0"/>
                <a:ea typeface="標楷體" charset="0"/>
              </a:rPr>
              <a:t>個資風險評鑑及衝擊評估中，財務結構面之分級判斷因子，可再釐清。</a:t>
            </a:r>
          </a:p>
          <a:p>
            <a:r>
              <a:rPr lang="zh-TW" sz="1800">
                <a:latin typeface="Times New Roman" charset="0"/>
                <a:ea typeface="標楷體" charset="0"/>
              </a:rPr>
              <a:t>個人電腦內含個人資料之加密落實性，可再加強；名片管理之安全，可再加強。</a:t>
            </a:r>
          </a:p>
          <a:p>
            <a:r>
              <a:rPr lang="zh-TW" sz="1800">
                <a:latin typeface="Times New Roman" charset="0"/>
                <a:ea typeface="標楷體" charset="0"/>
              </a:rPr>
              <a:t>請再注意執行</a:t>
            </a:r>
            <a:r>
              <a:rPr lang="en-US" altLang="zh-TW" sz="1800">
                <a:latin typeface="Times New Roman" charset="0"/>
                <a:ea typeface="標楷體" charset="0"/>
              </a:rPr>
              <a:t>PIMS</a:t>
            </a:r>
            <a:r>
              <a:rPr lang="zh-TW" sz="1800">
                <a:latin typeface="Times New Roman" charset="0"/>
                <a:ea typeface="標楷體" charset="0"/>
              </a:rPr>
              <a:t>內部稽核的公正與客觀性。例如：稽核員避免稽核自身事務。</a:t>
            </a:r>
          </a:p>
          <a:p>
            <a:r>
              <a:rPr lang="zh-TW" sz="1800">
                <a:latin typeface="Times New Roman" charset="0"/>
                <a:ea typeface="標楷體" charset="0"/>
              </a:rPr>
              <a:t>針對內部教育訓練後，有效性衡量的記錄，宜再提供的更具體。</a:t>
            </a:r>
          </a:p>
          <a:p>
            <a:r>
              <a:rPr lang="en-US" altLang="zh-TW" sz="1800">
                <a:latin typeface="Times New Roman" charset="0"/>
                <a:ea typeface="標楷體" charset="0"/>
              </a:rPr>
              <a:t>DMZ</a:t>
            </a:r>
            <a:r>
              <a:rPr lang="zh-TW" sz="1800">
                <a:latin typeface="Times New Roman" charset="0"/>
                <a:ea typeface="標楷體" charset="0"/>
              </a:rPr>
              <a:t>區域</a:t>
            </a:r>
            <a:r>
              <a:rPr lang="en-US" altLang="zh-TW" sz="1800">
                <a:latin typeface="Times New Roman" charset="0"/>
                <a:ea typeface="標楷體" charset="0"/>
              </a:rPr>
              <a:t>Web</a:t>
            </a:r>
            <a:r>
              <a:rPr lang="zh-TW" sz="1800">
                <a:latin typeface="Times New Roman" charset="0"/>
                <a:ea typeface="標楷體" charset="0"/>
              </a:rPr>
              <a:t>主機病毒定義檔更新的即時性，可更加強。</a:t>
            </a:r>
          </a:p>
          <a:p>
            <a:r>
              <a:rPr lang="en-US" altLang="zh-TW" sz="1800">
                <a:latin typeface="Times New Roman" charset="0"/>
                <a:ea typeface="標楷體" charset="0"/>
              </a:rPr>
              <a:t>XX</a:t>
            </a:r>
            <a:r>
              <a:rPr lang="zh-TW" sz="1800">
                <a:latin typeface="Times New Roman" charset="0"/>
                <a:ea typeface="標楷體" charset="0"/>
              </a:rPr>
              <a:t>主機及</a:t>
            </a:r>
            <a:r>
              <a:rPr lang="en-US" altLang="zh-TW" sz="1800">
                <a:latin typeface="Times New Roman" charset="0"/>
                <a:ea typeface="標楷體" charset="0"/>
              </a:rPr>
              <a:t>XX</a:t>
            </a:r>
            <a:r>
              <a:rPr lang="zh-TW" sz="1800">
                <a:latin typeface="Times New Roman" charset="0"/>
                <a:ea typeface="標楷體" charset="0"/>
              </a:rPr>
              <a:t>資料庫主機的作業系統仍為</a:t>
            </a:r>
            <a:r>
              <a:rPr lang="en-US" altLang="zh-TW" sz="1800">
                <a:latin typeface="Times New Roman" charset="0"/>
                <a:ea typeface="標楷體" charset="0"/>
              </a:rPr>
              <a:t>Windows 2000</a:t>
            </a:r>
            <a:r>
              <a:rPr lang="zh-TW" sz="1800">
                <a:latin typeface="Times New Roman" charset="0"/>
                <a:ea typeface="標楷體" charset="0"/>
              </a:rPr>
              <a:t>，宜慎重考量其無後續支援所造成的資安風險。</a:t>
            </a:r>
          </a:p>
          <a:p>
            <a:r>
              <a:rPr lang="zh-TW" sz="1800">
                <a:latin typeface="Times New Roman" charset="0"/>
                <a:ea typeface="標楷體" charset="0"/>
              </a:rPr>
              <a:t>宜慎重考量現行</a:t>
            </a:r>
            <a:r>
              <a:rPr lang="en-US" altLang="zh-TW" sz="1800">
                <a:latin typeface="Times New Roman" charset="0"/>
                <a:ea typeface="標楷體" charset="0"/>
              </a:rPr>
              <a:t>log</a:t>
            </a:r>
            <a:r>
              <a:rPr lang="zh-TW" sz="1800">
                <a:latin typeface="Times New Roman" charset="0"/>
                <a:ea typeface="標楷體" charset="0"/>
              </a:rPr>
              <a:t>備份方式及範圍的適切性。</a:t>
            </a:r>
          </a:p>
          <a:p>
            <a:r>
              <a:rPr lang="zh-TW" sz="1800">
                <a:latin typeface="Times New Roman" charset="0"/>
                <a:ea typeface="標楷體" charset="0"/>
              </a:rPr>
              <a:t>資料庫主機管理及操作軌跡的記錄，可更加強。另外，每週進行備份的方式，亦應考量其軌跡不連續性的風險。</a:t>
            </a:r>
          </a:p>
          <a:p>
            <a:r>
              <a:rPr lang="zh-TW" sz="1800">
                <a:latin typeface="Times New Roman" charset="0"/>
                <a:ea typeface="標楷體" charset="0"/>
              </a:rPr>
              <a:t>螢幕保護密碼啟動機制的確認，可更加強。</a:t>
            </a:r>
          </a:p>
          <a:p>
            <a:r>
              <a:rPr lang="zh-TW" sz="1800">
                <a:latin typeface="Times New Roman" charset="0"/>
                <a:ea typeface="標楷體" charset="0"/>
              </a:rPr>
              <a:t>弱點掃描所發現高風險項目處理的即時性，可更加強。</a:t>
            </a:r>
            <a:endParaRPr lang="zh-TW" altLang="en-US" sz="1800">
              <a:latin typeface="Times New Roman" charset="0"/>
              <a:ea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1B3FC937-EFF6-E149-AE16-19B1B10D8A50}" type="slidenum">
              <a:rPr lang="zh-TW" altLang="en-US" sz="1400">
                <a:solidFill>
                  <a:srgbClr val="000000"/>
                </a:solidFill>
                <a:latin typeface="Times New Roman" charset="0"/>
                <a:ea typeface="標楷體" charset="0"/>
                <a:cs typeface="標楷體" charset="0"/>
              </a:rPr>
              <a:pPr eaLnBrk="1" hangingPunct="1"/>
              <a:t>46</a:t>
            </a:fld>
            <a:endParaRPr lang="en-US" altLang="zh-TW" sz="1400">
              <a:solidFill>
                <a:srgbClr val="000000"/>
              </a:solidFill>
              <a:latin typeface="Times New Roman" charset="0"/>
              <a:ea typeface="標楷體" charset="0"/>
              <a:cs typeface="標楷體" charset="0"/>
            </a:endParaRPr>
          </a:p>
        </p:txBody>
      </p:sp>
      <p:sp>
        <p:nvSpPr>
          <p:cNvPr id="50178" name="Rectangle 2"/>
          <p:cNvSpPr>
            <a:spLocks noGrp="1" noChangeArrowheads="1"/>
          </p:cNvSpPr>
          <p:nvPr>
            <p:ph type="title" idx="4294967295"/>
          </p:nvPr>
        </p:nvSpPr>
        <p:spPr/>
        <p:txBody>
          <a:bodyPr tIns="45720" bIns="45720" anchor="t"/>
          <a:lstStyle/>
          <a:p>
            <a:pPr eaLnBrk="1" hangingPunct="1"/>
            <a:r>
              <a:rPr lang="zh-TW" altLang="en-US">
                <a:latin typeface="Arial" charset="0"/>
                <a:ea typeface="標楷體" charset="0"/>
              </a:rPr>
              <a:t>現場查核範例</a:t>
            </a:r>
          </a:p>
        </p:txBody>
      </p:sp>
      <p:sp>
        <p:nvSpPr>
          <p:cNvPr id="52228"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系統管理者密碼設置，至少</a:t>
            </a:r>
            <a:r>
              <a:rPr lang="en-US" altLang="zh-TW">
                <a:latin typeface="Times New Roman" charset="0"/>
                <a:ea typeface="標楷體" charset="0"/>
              </a:rPr>
              <a:t>6</a:t>
            </a:r>
            <a:r>
              <a:rPr lang="zh-TW" altLang="en-US">
                <a:latin typeface="Times New Roman" charset="0"/>
                <a:ea typeface="標楷體" charset="0"/>
              </a:rPr>
              <a:t>碼</a:t>
            </a:r>
          </a:p>
          <a:p>
            <a:pPr eaLnBrk="1" hangingPunct="1">
              <a:buFont typeface="Wingdings" charset="0"/>
              <a:buNone/>
            </a:pPr>
            <a:r>
              <a:rPr lang="zh-TW" altLang="en-US">
                <a:solidFill>
                  <a:srgbClr val="0000FF"/>
                </a:solidFill>
                <a:latin typeface="Times New Roman" charset="0"/>
                <a:ea typeface="標楷體" charset="0"/>
              </a:rPr>
              <a:t>　</a:t>
            </a:r>
            <a:r>
              <a:rPr lang="zh-TW">
                <a:solidFill>
                  <a:srgbClr val="0000FF"/>
                </a:solidFill>
                <a:latin typeface="Times New Roman" charset="0"/>
                <a:ea typeface="標楷體" charset="0"/>
              </a:rPr>
              <a:t>→</a:t>
            </a:r>
            <a:r>
              <a:rPr lang="zh-TW" altLang="en-US">
                <a:solidFill>
                  <a:srgbClr val="0000FF"/>
                </a:solidFill>
                <a:latin typeface="Times New Roman" charset="0"/>
                <a:ea typeface="標楷體" charset="0"/>
              </a:rPr>
              <a:t>檢查管理者密碼長度是否為</a:t>
            </a:r>
            <a:r>
              <a:rPr lang="en-US" altLang="zh-TW">
                <a:solidFill>
                  <a:srgbClr val="0000FF"/>
                </a:solidFill>
                <a:latin typeface="Times New Roman" charset="0"/>
                <a:ea typeface="標楷體" charset="0"/>
              </a:rPr>
              <a:t>6</a:t>
            </a:r>
            <a:r>
              <a:rPr lang="zh-TW" altLang="en-US">
                <a:solidFill>
                  <a:srgbClr val="0000FF"/>
                </a:solidFill>
                <a:latin typeface="Times New Roman" charset="0"/>
                <a:ea typeface="標楷體" charset="0"/>
              </a:rPr>
              <a:t>碼？</a:t>
            </a:r>
            <a:endParaRPr lang="en-US" altLang="zh-TW">
              <a:solidFill>
                <a:srgbClr val="0000FF"/>
              </a:solidFill>
              <a:latin typeface="Times New Roman" charset="0"/>
              <a:ea typeface="標楷體" charset="0"/>
            </a:endParaRP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7D7EFBD4-D432-BE47-99D7-6DB139F34199}" type="slidenum">
              <a:rPr lang="zh-TW" altLang="en-US" sz="1400">
                <a:solidFill>
                  <a:srgbClr val="000000"/>
                </a:solidFill>
                <a:latin typeface="Times New Roman" charset="0"/>
                <a:ea typeface="標楷體" charset="0"/>
                <a:cs typeface="標楷體" charset="0"/>
              </a:rPr>
              <a:pPr eaLnBrk="1" hangingPunct="1"/>
              <a:t>47</a:t>
            </a:fld>
            <a:endParaRPr lang="en-US" altLang="zh-TW" sz="1400">
              <a:solidFill>
                <a:srgbClr val="000000"/>
              </a:solidFill>
              <a:latin typeface="Times New Roman" charset="0"/>
              <a:ea typeface="標楷體" charset="0"/>
              <a:cs typeface="標楷體" charset="0"/>
            </a:endParaRPr>
          </a:p>
        </p:txBody>
      </p:sp>
      <p:sp>
        <p:nvSpPr>
          <p:cNvPr id="52226" name="Rectangle 2"/>
          <p:cNvSpPr>
            <a:spLocks noGrp="1" noChangeArrowheads="1"/>
          </p:cNvSpPr>
          <p:nvPr>
            <p:ph type="title" idx="4294967295"/>
          </p:nvPr>
        </p:nvSpPr>
        <p:spPr/>
        <p:txBody>
          <a:bodyPr tIns="45720" bIns="45720" anchor="t"/>
          <a:lstStyle/>
          <a:p>
            <a:pPr eaLnBrk="1" hangingPunct="1"/>
            <a:r>
              <a:rPr lang="zh-TW" altLang="en-US">
                <a:latin typeface="Arial" charset="0"/>
                <a:ea typeface="標楷體" charset="0"/>
              </a:rPr>
              <a:t>紀錄稽核範例</a:t>
            </a:r>
          </a:p>
        </p:txBody>
      </p:sp>
      <p:sp>
        <p:nvSpPr>
          <p:cNvPr id="53252" name="Rectangle 3"/>
          <p:cNvSpPr>
            <a:spLocks noGrp="1" noChangeArrowheads="1"/>
          </p:cNvSpPr>
          <p:nvPr>
            <p:ph type="body" idx="4294967295"/>
          </p:nvPr>
        </p:nvSpPr>
        <p:spPr/>
        <p:txBody>
          <a:bodyPr/>
          <a:lstStyle/>
          <a:p>
            <a:pPr eaLnBrk="1" hangingPunct="1"/>
            <a:r>
              <a:rPr lang="zh-TW" sz="2800">
                <a:latin typeface="Times New Roman" charset="0"/>
                <a:ea typeface="標楷體" charset="0"/>
              </a:rPr>
              <a:t>個資當事人透過電話、</a:t>
            </a:r>
            <a:r>
              <a:rPr lang="en-US" altLang="zh-TW" sz="2800">
                <a:latin typeface="Times New Roman" charset="0"/>
                <a:ea typeface="標楷體" charset="0"/>
              </a:rPr>
              <a:t>E-mail</a:t>
            </a:r>
            <a:r>
              <a:rPr lang="zh-TW" sz="2800">
                <a:latin typeface="Times New Roman" charset="0"/>
                <a:ea typeface="標楷體" charset="0"/>
              </a:rPr>
              <a:t>、傳真等方式申訴時，由相關受理人員填寫「個人資料抱怨及申訴事件紀錄單」並陳核單位主管後，轉請本</a:t>
            </a:r>
            <a:r>
              <a:rPr lang="zh-TW" altLang="en-US" sz="2800">
                <a:latin typeface="Times New Roman" charset="0"/>
                <a:ea typeface="標楷體" charset="0"/>
              </a:rPr>
              <a:t>校</a:t>
            </a:r>
            <a:r>
              <a:rPr lang="zh-TW" sz="2800">
                <a:latin typeface="Times New Roman" charset="0"/>
                <a:ea typeface="標楷體" charset="0"/>
              </a:rPr>
              <a:t>之個人資料管理窗口判定申請內容，再轉交業務權責單位進行後續處理</a:t>
            </a:r>
            <a:r>
              <a:rPr lang="zh-TW" altLang="en-US" sz="2800">
                <a:latin typeface="Times New Roman" charset="0"/>
                <a:ea typeface="標楷體" charset="0"/>
              </a:rPr>
              <a:t>。</a:t>
            </a:r>
            <a:endParaRPr lang="en-US" altLang="zh-TW" sz="2800">
              <a:latin typeface="Times New Roman" charset="0"/>
              <a:ea typeface="標楷體" charset="0"/>
            </a:endParaRPr>
          </a:p>
          <a:p>
            <a:pPr eaLnBrk="1" hangingPunct="1"/>
            <a:r>
              <a:rPr lang="zh-TW" sz="2800">
                <a:latin typeface="Times New Roman" charset="0"/>
                <a:ea typeface="標楷體" charset="0"/>
              </a:rPr>
              <a:t>受理單位接獲個資當事人之抱怨與申訴後，應於</a:t>
            </a:r>
            <a:r>
              <a:rPr lang="en-US" altLang="zh-TW" sz="2800">
                <a:latin typeface="Times New Roman" charset="0"/>
                <a:ea typeface="標楷體" charset="0"/>
              </a:rPr>
              <a:t>10</a:t>
            </a:r>
            <a:r>
              <a:rPr lang="zh-TW" sz="2800">
                <a:latin typeface="Times New Roman" charset="0"/>
                <a:ea typeface="標楷體" charset="0"/>
              </a:rPr>
              <a:t>個工作日內回應當事人本行已受理申訴之訊息</a:t>
            </a:r>
            <a:r>
              <a:rPr lang="zh-TW" altLang="en-US" sz="2800">
                <a:latin typeface="Times New Roman" charset="0"/>
                <a:ea typeface="標楷體" charset="0"/>
              </a:rPr>
              <a:t>。</a:t>
            </a:r>
            <a:endParaRPr lang="en-US" altLang="zh-TW" sz="2800">
              <a:latin typeface="Times New Roman" charset="0"/>
              <a:ea typeface="標楷體" charset="0"/>
            </a:endParaRPr>
          </a:p>
          <a:p>
            <a:pPr eaLnBrk="1" hangingPunct="1">
              <a:buFont typeface="Wingdings" charset="0"/>
              <a:buNone/>
            </a:pPr>
            <a:r>
              <a:rPr lang="zh-TW" altLang="en-US" sz="2800">
                <a:solidFill>
                  <a:srgbClr val="0000FF"/>
                </a:solidFill>
                <a:latin typeface="Times New Roman" charset="0"/>
                <a:ea typeface="標楷體" charset="0"/>
              </a:rPr>
              <a:t>　</a:t>
            </a:r>
            <a:r>
              <a:rPr lang="zh-TW" sz="2800">
                <a:solidFill>
                  <a:srgbClr val="0000FF"/>
                </a:solidFill>
                <a:latin typeface="Times New Roman" charset="0"/>
                <a:ea typeface="標楷體" charset="0"/>
              </a:rPr>
              <a:t>→個人資料抱怨及申訴事件紀錄單</a:t>
            </a:r>
            <a:endParaRPr lang="en-US" altLang="zh-TW" sz="2800">
              <a:solidFill>
                <a:srgbClr val="0000FF"/>
              </a:solidFill>
              <a:latin typeface="Times New Roman" charset="0"/>
              <a:ea typeface="標楷體" charset="0"/>
            </a:endParaRP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BE0032B4-A209-9E43-9DEC-4AB3C664EFF9}" type="slidenum">
              <a:rPr lang="zh-TW" altLang="en-US" sz="1400">
                <a:solidFill>
                  <a:srgbClr val="000000"/>
                </a:solidFill>
                <a:latin typeface="Times New Roman" charset="0"/>
                <a:ea typeface="標楷體" charset="0"/>
                <a:cs typeface="標楷體" charset="0"/>
              </a:rPr>
              <a:pPr eaLnBrk="1" hangingPunct="1"/>
              <a:t>48</a:t>
            </a:fld>
            <a:endParaRPr lang="en-US" altLang="zh-TW" sz="1400">
              <a:solidFill>
                <a:srgbClr val="000000"/>
              </a:solidFill>
              <a:latin typeface="Times New Roman" charset="0"/>
              <a:ea typeface="標楷體" charset="0"/>
              <a:cs typeface="標楷體" charset="0"/>
            </a:endParaRPr>
          </a:p>
        </p:txBody>
      </p:sp>
      <p:sp>
        <p:nvSpPr>
          <p:cNvPr id="53250" name="Rectangle 2"/>
          <p:cNvSpPr>
            <a:spLocks noGrp="1" noChangeArrowheads="1"/>
          </p:cNvSpPr>
          <p:nvPr>
            <p:ph type="title" idx="4294967295"/>
          </p:nvPr>
        </p:nvSpPr>
        <p:spPr/>
        <p:txBody>
          <a:bodyPr tIns="45720" bIns="45720" anchor="t"/>
          <a:lstStyle/>
          <a:p>
            <a:pPr eaLnBrk="1" hangingPunct="1"/>
            <a:r>
              <a:rPr lang="zh-TW" altLang="en-US">
                <a:latin typeface="Arial" charset="0"/>
                <a:ea typeface="標楷體" charset="0"/>
              </a:rPr>
              <a:t>紀錄稽核技巧</a:t>
            </a:r>
          </a:p>
        </p:txBody>
      </p:sp>
      <p:sp>
        <p:nvSpPr>
          <p:cNvPr id="54276"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檢查不同紀錄間的一致性，以確認完整性與有效性</a:t>
            </a:r>
            <a:endParaRPr lang="en-US" altLang="zh-TW">
              <a:latin typeface="Times New Roman" charset="0"/>
              <a:ea typeface="標楷體" charset="0"/>
            </a:endParaRPr>
          </a:p>
          <a:p>
            <a:pPr eaLnBrk="1" hangingPunct="1">
              <a:buFont typeface="Wingdings" charset="0"/>
              <a:buNone/>
            </a:pPr>
            <a:r>
              <a:rPr lang="zh-TW" altLang="en-US">
                <a:solidFill>
                  <a:srgbClr val="0000FF"/>
                </a:solidFill>
                <a:latin typeface="Times New Roman" charset="0"/>
                <a:ea typeface="標楷體" charset="0"/>
              </a:rPr>
              <a:t>    </a:t>
            </a:r>
            <a:r>
              <a:rPr lang="zh-TW">
                <a:solidFill>
                  <a:srgbClr val="0000FF"/>
                </a:solidFill>
                <a:latin typeface="Times New Roman" charset="0"/>
                <a:ea typeface="標楷體" charset="0"/>
              </a:rPr>
              <a:t>→個人資料抱怨及申訴事件紀錄單</a:t>
            </a:r>
            <a:endParaRPr lang="en-US" altLang="zh-TW">
              <a:solidFill>
                <a:srgbClr val="0000FF"/>
              </a:solidFill>
              <a:latin typeface="Times New Roman" charset="0"/>
              <a:ea typeface="標楷體" charset="0"/>
            </a:endParaRPr>
          </a:p>
          <a:p>
            <a:pPr eaLnBrk="1" hangingPunct="1">
              <a:buFont typeface="Wingdings" charset="0"/>
              <a:buNone/>
            </a:pPr>
            <a:r>
              <a:rPr lang="en-US" altLang="zh-TW">
                <a:solidFill>
                  <a:srgbClr val="0000FF"/>
                </a:solidFill>
                <a:latin typeface="Times New Roman" charset="0"/>
                <a:ea typeface="標楷體" charset="0"/>
              </a:rPr>
              <a:t>    </a:t>
            </a:r>
            <a:r>
              <a:rPr lang="zh-TW">
                <a:solidFill>
                  <a:srgbClr val="0000FF"/>
                </a:solidFill>
                <a:latin typeface="Times New Roman" charset="0"/>
                <a:ea typeface="標楷體" charset="0"/>
              </a:rPr>
              <a:t>→個資抱怨申訴</a:t>
            </a:r>
            <a:r>
              <a:rPr lang="en-US" altLang="zh-TW">
                <a:solidFill>
                  <a:srgbClr val="0000FF"/>
                </a:solidFill>
                <a:latin typeface="Times New Roman" charset="0"/>
                <a:ea typeface="標楷體" charset="0"/>
              </a:rPr>
              <a:t>E-mail</a:t>
            </a:r>
            <a:r>
              <a:rPr lang="zh-TW">
                <a:solidFill>
                  <a:srgbClr val="0000FF"/>
                </a:solidFill>
                <a:latin typeface="Times New Roman" charset="0"/>
                <a:ea typeface="標楷體" charset="0"/>
              </a:rPr>
              <a:t>、傳真</a:t>
            </a:r>
            <a:endParaRPr lang="en-US" altLang="zh-TW">
              <a:solidFill>
                <a:srgbClr val="0000FF"/>
              </a:solidFill>
              <a:latin typeface="Times New Roman" charset="0"/>
              <a:ea typeface="標楷體" charset="0"/>
            </a:endParaRP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EECBD46F-2F5D-D948-90DE-537A289AFB09}" type="slidenum">
              <a:rPr lang="zh-TW" altLang="en-US" sz="1400">
                <a:solidFill>
                  <a:srgbClr val="000000"/>
                </a:solidFill>
                <a:latin typeface="Times New Roman" charset="0"/>
                <a:ea typeface="標楷體" charset="0"/>
                <a:cs typeface="標楷體" charset="0"/>
              </a:rPr>
              <a:pPr eaLnBrk="1" hangingPunct="1"/>
              <a:t>49</a:t>
            </a:fld>
            <a:endParaRPr lang="en-US" altLang="zh-TW" sz="1400">
              <a:solidFill>
                <a:srgbClr val="000000"/>
              </a:solidFill>
              <a:latin typeface="Times New Roman" charset="0"/>
              <a:ea typeface="標楷體" charset="0"/>
              <a:cs typeface="標楷體" charset="0"/>
            </a:endParaRPr>
          </a:p>
        </p:txBody>
      </p:sp>
      <p:sp>
        <p:nvSpPr>
          <p:cNvPr id="54274" name="Rectangle 2"/>
          <p:cNvSpPr>
            <a:spLocks noGrp="1" noChangeArrowheads="1"/>
          </p:cNvSpPr>
          <p:nvPr>
            <p:ph type="title" idx="4294967295"/>
          </p:nvPr>
        </p:nvSpPr>
        <p:spPr/>
        <p:txBody>
          <a:bodyPr tIns="45720" bIns="45720" anchor="t"/>
          <a:lstStyle/>
          <a:p>
            <a:pPr eaLnBrk="1" hangingPunct="1"/>
            <a:r>
              <a:rPr lang="zh-TW" altLang="en-US">
                <a:latin typeface="Arial" charset="0"/>
                <a:ea typeface="標楷體" charset="0"/>
              </a:rPr>
              <a:t>稽核技巧重點綜合說明</a:t>
            </a:r>
          </a:p>
        </p:txBody>
      </p:sp>
      <p:sp>
        <p:nvSpPr>
          <p:cNvPr id="55300" name="Rectangle 3"/>
          <p:cNvSpPr>
            <a:spLocks noGrp="1" noChangeArrowheads="1"/>
          </p:cNvSpPr>
          <p:nvPr>
            <p:ph type="body" idx="4294967295"/>
          </p:nvPr>
        </p:nvSpPr>
        <p:spPr/>
        <p:txBody>
          <a:bodyPr/>
          <a:lstStyle/>
          <a:p>
            <a:pPr eaLnBrk="1" hangingPunct="1">
              <a:lnSpc>
                <a:spcPct val="90000"/>
              </a:lnSpc>
            </a:pPr>
            <a:r>
              <a:rPr lang="zh-TW" altLang="en-US">
                <a:solidFill>
                  <a:srgbClr val="0000FF"/>
                </a:solidFill>
                <a:latin typeface="Times New Roman" charset="0"/>
                <a:ea typeface="標楷體" charset="0"/>
              </a:rPr>
              <a:t>說（訪談）、寫（文件）、做（實地）是否一致</a:t>
            </a:r>
            <a:endParaRPr lang="en-US" altLang="zh-TW">
              <a:solidFill>
                <a:srgbClr val="0000FF"/>
              </a:solidFill>
              <a:latin typeface="Times New Roman" charset="0"/>
              <a:ea typeface="標楷體" charset="0"/>
            </a:endParaRPr>
          </a:p>
          <a:p>
            <a:pPr eaLnBrk="1" hangingPunct="1">
              <a:lnSpc>
                <a:spcPct val="90000"/>
              </a:lnSpc>
            </a:pPr>
            <a:r>
              <a:rPr lang="zh-TW" altLang="en-US">
                <a:latin typeface="Times New Roman" charset="0"/>
                <a:ea typeface="標楷體" charset="0"/>
              </a:rPr>
              <a:t>聆聽受稽單位的執行說明，思考可能遺漏的環節</a:t>
            </a:r>
            <a:endParaRPr lang="en-US" altLang="zh-TW">
              <a:latin typeface="Times New Roman" charset="0"/>
              <a:ea typeface="標楷體" charset="0"/>
            </a:endParaRPr>
          </a:p>
          <a:p>
            <a:pPr eaLnBrk="1" hangingPunct="1">
              <a:lnSpc>
                <a:spcPct val="90000"/>
              </a:lnSpc>
            </a:pPr>
            <a:r>
              <a:rPr lang="zh-TW" altLang="en-US">
                <a:latin typeface="Times New Roman" charset="0"/>
                <a:ea typeface="標楷體" charset="0"/>
              </a:rPr>
              <a:t>善用執行程序的連貫性來稽查是否確實落實</a:t>
            </a:r>
            <a:endParaRPr lang="en-US" altLang="zh-TW">
              <a:latin typeface="Times New Roman" charset="0"/>
              <a:ea typeface="標楷體" charset="0"/>
            </a:endParaRPr>
          </a:p>
          <a:p>
            <a:pPr eaLnBrk="1" hangingPunct="1">
              <a:lnSpc>
                <a:spcPct val="90000"/>
              </a:lnSpc>
            </a:pPr>
            <a:r>
              <a:rPr lang="zh-TW" altLang="en-US">
                <a:latin typeface="Times New Roman" charset="0"/>
                <a:ea typeface="標楷體" charset="0"/>
              </a:rPr>
              <a:t>使用客觀、顯著、可驗證性的證據來判別與撰寫稽核發現結果</a:t>
            </a:r>
          </a:p>
          <a:p>
            <a:pPr eaLnBrk="1" hangingPunct="1">
              <a:lnSpc>
                <a:spcPct val="90000"/>
              </a:lnSpc>
            </a:pPr>
            <a:endParaRPr lang="zh-TW" altLang="en-US">
              <a:latin typeface="Times New Roman" charset="0"/>
              <a:ea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6C469192-FC4C-0B48-8016-F4B0EC0940BF}" type="slidenum">
              <a:rPr lang="zh-TW" altLang="en-US" sz="1400">
                <a:solidFill>
                  <a:srgbClr val="000000"/>
                </a:solidFill>
                <a:latin typeface="Times New Roman" charset="0"/>
                <a:ea typeface="標楷體" charset="0"/>
                <a:cs typeface="標楷體" charset="0"/>
              </a:rPr>
              <a:pPr eaLnBrk="1" hangingPunct="1"/>
              <a:t>5</a:t>
            </a:fld>
            <a:endParaRPr lang="en-US" altLang="zh-TW" sz="1400">
              <a:solidFill>
                <a:srgbClr val="000000"/>
              </a:solidFill>
              <a:latin typeface="Times New Roman" charset="0"/>
              <a:ea typeface="標楷體" charset="0"/>
              <a:cs typeface="標楷體" charset="0"/>
            </a:endParaRPr>
          </a:p>
        </p:txBody>
      </p:sp>
      <p:sp>
        <p:nvSpPr>
          <p:cNvPr id="155650" name="Rectangle 2"/>
          <p:cNvSpPr>
            <a:spLocks noGrp="1" noChangeArrowheads="1"/>
          </p:cNvSpPr>
          <p:nvPr>
            <p:ph type="title"/>
          </p:nvPr>
        </p:nvSpPr>
        <p:spPr/>
        <p:txBody>
          <a:bodyPr/>
          <a:lstStyle/>
          <a:p>
            <a:pPr eaLnBrk="1" hangingPunct="1">
              <a:defRPr/>
            </a:pPr>
            <a:r>
              <a:rPr lang="zh-TW" altLang="en-US" sz="4800" smtClean="0">
                <a:latin typeface="Arial" charset="0"/>
                <a:cs typeface="+mj-cs"/>
              </a:rPr>
              <a:t>稽核簡介（續）</a:t>
            </a:r>
          </a:p>
        </p:txBody>
      </p:sp>
      <p:sp>
        <p:nvSpPr>
          <p:cNvPr id="8196" name="Rectangle 3"/>
          <p:cNvSpPr>
            <a:spLocks noGrp="1" noChangeArrowheads="1"/>
          </p:cNvSpPr>
          <p:nvPr>
            <p:ph type="body" idx="1"/>
          </p:nvPr>
        </p:nvSpPr>
        <p:spPr/>
        <p:txBody>
          <a:bodyPr/>
          <a:lstStyle/>
          <a:p>
            <a:pPr eaLnBrk="1" hangingPunct="1"/>
            <a:r>
              <a:rPr lang="zh-TW" altLang="en-US">
                <a:latin typeface="Times New Roman" charset="0"/>
                <a:ea typeface="標楷體" charset="0"/>
              </a:rPr>
              <a:t>內部稽核</a:t>
            </a:r>
          </a:p>
          <a:p>
            <a:pPr lvl="1" eaLnBrk="1" hangingPunct="1"/>
            <a:r>
              <a:rPr lang="zh-TW" altLang="en-US">
                <a:latin typeface="Times New Roman" charset="0"/>
                <a:ea typeface="標楷體" charset="0"/>
              </a:rPr>
              <a:t>為獨立、客觀之確認性服務及諮詢服務，用以增加價值及改善機構營運。內部稽核協助機構透過有系統及有紀律之方法，評估及改善風險管理、控制及治理過程之效果，以達成機構目標。</a:t>
            </a:r>
            <a:br>
              <a:rPr lang="zh-TW" altLang="en-US">
                <a:latin typeface="Times New Roman" charset="0"/>
                <a:ea typeface="標楷體" charset="0"/>
              </a:rPr>
            </a:br>
            <a:r>
              <a:rPr lang="zh-TW" altLang="en-US" sz="3200">
                <a:latin typeface="Times New Roman" charset="0"/>
                <a:ea typeface="標楷體" charset="0"/>
              </a:rPr>
              <a:t>（</a:t>
            </a:r>
            <a:r>
              <a:rPr lang="zh-TW" altLang="en-US">
                <a:latin typeface="Times New Roman" charset="0"/>
                <a:ea typeface="標楷體" charset="0"/>
              </a:rPr>
              <a:t>中華民國內部稽核協會）</a:t>
            </a: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272880E-2082-774A-B6C2-8426FCF1180B}" type="slidenum">
              <a:rPr lang="zh-TW" altLang="en-US" sz="1400">
                <a:solidFill>
                  <a:srgbClr val="000000"/>
                </a:solidFill>
                <a:latin typeface="Times New Roman" charset="0"/>
                <a:ea typeface="標楷體" charset="0"/>
                <a:cs typeface="標楷體" charset="0"/>
              </a:rPr>
              <a:pPr eaLnBrk="1" hangingPunct="1"/>
              <a:t>50</a:t>
            </a:fld>
            <a:endParaRPr lang="en-US" altLang="zh-TW" sz="1400">
              <a:solidFill>
                <a:srgbClr val="000000"/>
              </a:solidFill>
              <a:latin typeface="Times New Roman" charset="0"/>
              <a:ea typeface="標楷體" charset="0"/>
              <a:cs typeface="標楷體" charset="0"/>
            </a:endParaRPr>
          </a:p>
        </p:txBody>
      </p:sp>
      <p:sp>
        <p:nvSpPr>
          <p:cNvPr id="55298" name="Rectangle 2"/>
          <p:cNvSpPr>
            <a:spLocks noGrp="1" noChangeArrowheads="1"/>
          </p:cNvSpPr>
          <p:nvPr>
            <p:ph type="title" idx="4294967295"/>
          </p:nvPr>
        </p:nvSpPr>
        <p:spPr/>
        <p:txBody>
          <a:bodyPr tIns="45720" bIns="45720" anchor="t"/>
          <a:lstStyle/>
          <a:p>
            <a:pPr eaLnBrk="1" hangingPunct="1">
              <a:defRPr/>
            </a:pPr>
            <a:r>
              <a:rPr lang="zh-TW" altLang="en-US" smtClean="0">
                <a:latin typeface="Arial" charset="0"/>
                <a:cs typeface="+mj-cs"/>
              </a:rPr>
              <a:t>其他稽核規劃事項</a:t>
            </a:r>
          </a:p>
        </p:txBody>
      </p:sp>
      <p:sp>
        <p:nvSpPr>
          <p:cNvPr id="56324"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稽核動線的安排</a:t>
            </a:r>
          </a:p>
          <a:p>
            <a:pPr eaLnBrk="1" hangingPunct="1"/>
            <a:r>
              <a:rPr lang="zh-TW" altLang="en-US">
                <a:latin typeface="Times New Roman" charset="0"/>
                <a:ea typeface="標楷體" charset="0"/>
              </a:rPr>
              <a:t>不同稽核項目間的連貫性</a:t>
            </a:r>
          </a:p>
          <a:p>
            <a:pPr eaLnBrk="1" hangingPunct="1"/>
            <a:r>
              <a:rPr lang="zh-TW" altLang="en-US">
                <a:latin typeface="Times New Roman" charset="0"/>
                <a:ea typeface="標楷體" charset="0"/>
              </a:rPr>
              <a:t>避免抽查單一部門、系統或人員</a:t>
            </a:r>
          </a:p>
          <a:p>
            <a:pPr eaLnBrk="1" hangingPunct="1"/>
            <a:r>
              <a:rPr lang="zh-TW" altLang="en-US">
                <a:latin typeface="Times New Roman" charset="0"/>
                <a:ea typeface="標楷體" charset="0"/>
              </a:rPr>
              <a:t>稽核時間避免安排於稽核範圍內有重大關鍵活動</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5441EAB7-68DE-0944-94C7-178E6E34C2A9}" type="slidenum">
              <a:rPr lang="zh-TW" altLang="en-US" sz="1400">
                <a:solidFill>
                  <a:srgbClr val="000000"/>
                </a:solidFill>
                <a:latin typeface="Times New Roman" charset="0"/>
                <a:ea typeface="標楷體" charset="0"/>
                <a:cs typeface="標楷體" charset="0"/>
              </a:rPr>
              <a:pPr eaLnBrk="1" hangingPunct="1"/>
              <a:t>51</a:t>
            </a:fld>
            <a:endParaRPr lang="en-US" altLang="zh-TW" sz="1400">
              <a:solidFill>
                <a:srgbClr val="000000"/>
              </a:solidFill>
              <a:latin typeface="Times New Roman" charset="0"/>
              <a:ea typeface="標楷體" charset="0"/>
              <a:cs typeface="標楷體" charset="0"/>
            </a:endParaRPr>
          </a:p>
        </p:txBody>
      </p:sp>
      <p:sp>
        <p:nvSpPr>
          <p:cNvPr id="56322" name="Rectangle 2"/>
          <p:cNvSpPr>
            <a:spLocks noGrp="1" noChangeArrowheads="1"/>
          </p:cNvSpPr>
          <p:nvPr>
            <p:ph type="title" idx="4294967295"/>
          </p:nvPr>
        </p:nvSpPr>
        <p:spPr/>
        <p:txBody>
          <a:bodyPr tIns="45720" bIns="45720" anchor="t"/>
          <a:lstStyle/>
          <a:p>
            <a:pPr eaLnBrk="1" hangingPunct="1">
              <a:defRPr/>
            </a:pPr>
            <a:r>
              <a:rPr lang="zh-TW" altLang="en-US" dirty="0" smtClean="0">
                <a:cs typeface="+mj-cs"/>
              </a:rPr>
              <a:t>練習</a:t>
            </a:r>
          </a:p>
        </p:txBody>
      </p:sp>
      <p:sp>
        <p:nvSpPr>
          <p:cNvPr id="57348"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試述您想像 </a:t>
            </a:r>
            <a:r>
              <a:rPr lang="en-US" altLang="zh-TW">
                <a:latin typeface="Times New Roman" charset="0"/>
                <a:ea typeface="標楷體" charset="0"/>
              </a:rPr>
              <a:t>/ </a:t>
            </a:r>
            <a:r>
              <a:rPr lang="zh-TW" altLang="en-US">
                <a:latin typeface="Times New Roman" charset="0"/>
                <a:ea typeface="標楷體" charset="0"/>
              </a:rPr>
              <a:t>規劃 </a:t>
            </a:r>
            <a:r>
              <a:rPr lang="en-US" altLang="zh-TW">
                <a:latin typeface="Times New Roman" charset="0"/>
                <a:ea typeface="標楷體" charset="0"/>
              </a:rPr>
              <a:t>/ </a:t>
            </a:r>
            <a:r>
              <a:rPr lang="zh-TW" altLang="en-US">
                <a:latin typeface="Times New Roman" charset="0"/>
                <a:ea typeface="標楷體" charset="0"/>
              </a:rPr>
              <a:t>預計採用的稽核技巧</a:t>
            </a:r>
          </a:p>
          <a:p>
            <a:pPr lvl="1" eaLnBrk="1" hangingPunct="1"/>
            <a:r>
              <a:rPr lang="zh-TW" altLang="en-US">
                <a:latin typeface="Times New Roman" charset="0"/>
                <a:ea typeface="標楷體" charset="0"/>
              </a:rPr>
              <a:t>例如試舉例針對某一控制項，您準備怎麼查核？</a:t>
            </a:r>
          </a:p>
          <a:p>
            <a:pPr lvl="1" eaLnBrk="1" hangingPunct="1"/>
            <a:r>
              <a:rPr lang="zh-TW" altLang="en-US">
                <a:latin typeface="Times New Roman" charset="0"/>
                <a:ea typeface="標楷體" charset="0"/>
              </a:rPr>
              <a:t>例如您準備抽查哪些對象，為什麼？</a:t>
            </a:r>
          </a:p>
          <a:p>
            <a:pPr lvl="1" eaLnBrk="1" hangingPunct="1"/>
            <a:r>
              <a:rPr lang="zh-TW" altLang="en-US">
                <a:latin typeface="Times New Roman" charset="0"/>
                <a:ea typeface="標楷體" charset="0"/>
              </a:rPr>
              <a:t>例如您準備如何驗證受稽對象的說辭是否屬實？</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552437B3-567D-0F4C-83FC-D81F94B616EB}" type="slidenum">
              <a:rPr lang="zh-TW" altLang="en-US" sz="1400">
                <a:solidFill>
                  <a:srgbClr val="000000"/>
                </a:solidFill>
                <a:latin typeface="Times New Roman" charset="0"/>
                <a:ea typeface="標楷體" charset="0"/>
                <a:cs typeface="標楷體" charset="0"/>
              </a:rPr>
              <a:pPr eaLnBrk="1" hangingPunct="1"/>
              <a:t>52</a:t>
            </a:fld>
            <a:endParaRPr lang="en-US" altLang="zh-TW" sz="1400">
              <a:solidFill>
                <a:srgbClr val="000000"/>
              </a:solidFill>
              <a:latin typeface="Times New Roman" charset="0"/>
              <a:ea typeface="標楷體" charset="0"/>
              <a:cs typeface="標楷體" charset="0"/>
            </a:endParaRPr>
          </a:p>
        </p:txBody>
      </p:sp>
      <p:sp>
        <p:nvSpPr>
          <p:cNvPr id="58370" name="Rectangle 2"/>
          <p:cNvSpPr>
            <a:spLocks noGrp="1" noChangeArrowheads="1"/>
          </p:cNvSpPr>
          <p:nvPr>
            <p:ph type="title" idx="4294967295"/>
          </p:nvPr>
        </p:nvSpPr>
        <p:spPr/>
        <p:txBody>
          <a:bodyPr tIns="45720" bIns="45720" anchor="t"/>
          <a:lstStyle/>
          <a:p>
            <a:pPr eaLnBrk="1" hangingPunct="1">
              <a:defRPr/>
            </a:pPr>
            <a:r>
              <a:rPr lang="zh-TW" altLang="en-US" smtClean="0">
                <a:cs typeface="+mj-cs"/>
              </a:rPr>
              <a:t>稽核項目</a:t>
            </a:r>
          </a:p>
        </p:txBody>
      </p:sp>
      <p:sp>
        <p:nvSpPr>
          <p:cNvPr id="59396"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個資資產與風險評鑑</a:t>
            </a:r>
          </a:p>
          <a:p>
            <a:pPr eaLnBrk="1" hangingPunct="1"/>
            <a:r>
              <a:rPr lang="zh-TW">
                <a:latin typeface="Times New Roman" charset="0"/>
                <a:ea typeface="標楷體" charset="0"/>
              </a:rPr>
              <a:t>個人資料管理系統</a:t>
            </a:r>
            <a:endParaRPr lang="en-US" altLang="zh-TW">
              <a:latin typeface="Times New Roman" charset="0"/>
              <a:ea typeface="標楷體" charset="0"/>
            </a:endParaRPr>
          </a:p>
          <a:p>
            <a:pPr lvl="1" eaLnBrk="1" hangingPunct="1"/>
            <a:r>
              <a:rPr lang="zh-TW">
                <a:latin typeface="Times New Roman" charset="0"/>
                <a:ea typeface="標楷體" charset="0"/>
              </a:rPr>
              <a:t>規劃個人資料管理系統</a:t>
            </a:r>
            <a:r>
              <a:rPr lang="en-US" altLang="zh-TW">
                <a:latin typeface="Times New Roman" charset="0"/>
                <a:ea typeface="標楷體" charset="0"/>
              </a:rPr>
              <a:t>(PIMS)</a:t>
            </a:r>
          </a:p>
          <a:p>
            <a:pPr lvl="2" eaLnBrk="1" hangingPunct="1"/>
            <a:r>
              <a:rPr lang="zh-TW">
                <a:latin typeface="Times New Roman" charset="0"/>
                <a:ea typeface="標楷體" charset="0"/>
              </a:rPr>
              <a:t>建立與管理</a:t>
            </a:r>
            <a:r>
              <a:rPr lang="en-US" altLang="zh-TW" b="1">
                <a:latin typeface="Times New Roman" charset="0"/>
                <a:ea typeface="標楷體" charset="0"/>
              </a:rPr>
              <a:t>PIMS</a:t>
            </a:r>
          </a:p>
          <a:p>
            <a:pPr lvl="2" eaLnBrk="1" hangingPunct="1"/>
            <a:r>
              <a:rPr lang="zh-TW">
                <a:latin typeface="Times New Roman" charset="0"/>
                <a:ea typeface="標楷體" charset="0"/>
              </a:rPr>
              <a:t>界定</a:t>
            </a:r>
            <a:r>
              <a:rPr lang="en-US" altLang="zh-TW" b="1">
                <a:latin typeface="Times New Roman" charset="0"/>
                <a:ea typeface="標楷體" charset="0"/>
              </a:rPr>
              <a:t>PIMS </a:t>
            </a:r>
            <a:r>
              <a:rPr lang="zh-TW">
                <a:latin typeface="Times New Roman" charset="0"/>
                <a:ea typeface="標楷體" charset="0"/>
              </a:rPr>
              <a:t>適用範圍及設定目標組織</a:t>
            </a:r>
          </a:p>
          <a:p>
            <a:pPr lvl="2" eaLnBrk="1" hangingPunct="1"/>
            <a:r>
              <a:rPr lang="zh-TW">
                <a:latin typeface="Times New Roman" charset="0"/>
                <a:ea typeface="標楷體" charset="0"/>
              </a:rPr>
              <a:t>個人資料管理政策</a:t>
            </a:r>
            <a:endParaRPr lang="en-US" altLang="zh-TW">
              <a:latin typeface="Times New Roman" charset="0"/>
              <a:ea typeface="標楷體" charset="0"/>
            </a:endParaRPr>
          </a:p>
          <a:p>
            <a:pPr lvl="2" eaLnBrk="1" hangingPunct="1"/>
            <a:r>
              <a:rPr lang="zh-TW">
                <a:latin typeface="Times New Roman" charset="0"/>
                <a:ea typeface="標楷體" charset="0"/>
              </a:rPr>
              <a:t>政策內容</a:t>
            </a:r>
            <a:endParaRPr lang="en-US" altLang="zh-TW">
              <a:latin typeface="Times New Roman" charset="0"/>
              <a:ea typeface="標楷體" charset="0"/>
            </a:endParaRPr>
          </a:p>
          <a:p>
            <a:pPr lvl="2" eaLnBrk="1" hangingPunct="1"/>
            <a:r>
              <a:rPr lang="zh-TW">
                <a:latin typeface="Times New Roman" charset="0"/>
                <a:ea typeface="標楷體" charset="0"/>
              </a:rPr>
              <a:t>職責與歸責性</a:t>
            </a:r>
            <a:endParaRPr lang="en-US" altLang="zh-TW">
              <a:latin typeface="Times New Roman" charset="0"/>
              <a:ea typeface="標楷體" charset="0"/>
            </a:endParaRPr>
          </a:p>
          <a:p>
            <a:pPr lvl="2" eaLnBrk="1" hangingPunct="1"/>
            <a:r>
              <a:rPr lang="zh-TW">
                <a:latin typeface="Times New Roman" charset="0"/>
                <a:ea typeface="標楷體" charset="0"/>
              </a:rPr>
              <a:t>資源提供</a:t>
            </a:r>
            <a:endParaRPr lang="en-US" altLang="zh-TW">
              <a:latin typeface="Times New Roman" charset="0"/>
              <a:ea typeface="標楷體" charset="0"/>
            </a:endParaRPr>
          </a:p>
          <a:p>
            <a:pPr lvl="2" eaLnBrk="1" hangingPunct="1"/>
            <a:r>
              <a:rPr lang="zh-TW">
                <a:latin typeface="Times New Roman" charset="0"/>
                <a:ea typeface="標楷體" charset="0"/>
              </a:rPr>
              <a:t>將</a:t>
            </a:r>
            <a:r>
              <a:rPr lang="en-US" altLang="zh-TW" b="1">
                <a:latin typeface="Times New Roman" charset="0"/>
                <a:ea typeface="標楷體" charset="0"/>
              </a:rPr>
              <a:t>PIMS </a:t>
            </a:r>
            <a:r>
              <a:rPr lang="zh-TW">
                <a:latin typeface="Times New Roman" charset="0"/>
                <a:ea typeface="標楷體" charset="0"/>
              </a:rPr>
              <a:t>嵌入組織文化</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AB56AB1-94BB-4C46-A86C-3582B2C321B0}" type="slidenum">
              <a:rPr lang="zh-TW" altLang="en-US" sz="1400">
                <a:solidFill>
                  <a:srgbClr val="000000"/>
                </a:solidFill>
                <a:latin typeface="Times New Roman" charset="0"/>
                <a:ea typeface="標楷體" charset="0"/>
                <a:cs typeface="標楷體" charset="0"/>
              </a:rPr>
              <a:pPr eaLnBrk="1" hangingPunct="1"/>
              <a:t>53</a:t>
            </a:fld>
            <a:endParaRPr lang="en-US" altLang="zh-TW" sz="1400">
              <a:solidFill>
                <a:srgbClr val="000000"/>
              </a:solidFill>
              <a:latin typeface="Times New Roman" charset="0"/>
              <a:ea typeface="標楷體" charset="0"/>
              <a:cs typeface="標楷體" charset="0"/>
            </a:endParaRPr>
          </a:p>
        </p:txBody>
      </p:sp>
      <p:sp>
        <p:nvSpPr>
          <p:cNvPr id="58370" name="Rectangle 2"/>
          <p:cNvSpPr>
            <a:spLocks noGrp="1" noChangeArrowheads="1"/>
          </p:cNvSpPr>
          <p:nvPr>
            <p:ph type="title" idx="4294967295"/>
          </p:nvPr>
        </p:nvSpPr>
        <p:spPr/>
        <p:txBody>
          <a:bodyPr tIns="45720" bIns="45720" anchor="t"/>
          <a:lstStyle/>
          <a:p>
            <a:pPr eaLnBrk="1" hangingPunct="1"/>
            <a:r>
              <a:rPr lang="zh-TW" altLang="en-US">
                <a:latin typeface="Times New Roman" charset="0"/>
                <a:ea typeface="標楷體" charset="0"/>
              </a:rPr>
              <a:t>稽核項目</a:t>
            </a:r>
            <a:r>
              <a:rPr lang="en-US" altLang="zh-TW">
                <a:latin typeface="Times New Roman" charset="0"/>
                <a:ea typeface="標楷體" charset="0"/>
              </a:rPr>
              <a:t>(</a:t>
            </a:r>
            <a:r>
              <a:rPr lang="zh-TW" altLang="en-US">
                <a:latin typeface="Times New Roman" charset="0"/>
                <a:ea typeface="標楷體" charset="0"/>
              </a:rPr>
              <a:t>續</a:t>
            </a:r>
            <a:r>
              <a:rPr lang="en-US" altLang="zh-TW">
                <a:latin typeface="Times New Roman" charset="0"/>
                <a:ea typeface="標楷體" charset="0"/>
              </a:rPr>
              <a:t>)</a:t>
            </a:r>
            <a:endParaRPr lang="zh-TW" altLang="en-US">
              <a:latin typeface="Times New Roman" charset="0"/>
              <a:ea typeface="標楷體" charset="0"/>
            </a:endParaRPr>
          </a:p>
        </p:txBody>
      </p:sp>
      <p:sp>
        <p:nvSpPr>
          <p:cNvPr id="60420" name="Rectangle 3"/>
          <p:cNvSpPr>
            <a:spLocks noGrp="1" noChangeArrowheads="1"/>
          </p:cNvSpPr>
          <p:nvPr>
            <p:ph type="body" idx="4294967295"/>
          </p:nvPr>
        </p:nvSpPr>
        <p:spPr>
          <a:xfrm>
            <a:off x="250825" y="1052513"/>
            <a:ext cx="8569325" cy="5111750"/>
          </a:xfrm>
        </p:spPr>
        <p:txBody>
          <a:bodyPr/>
          <a:lstStyle/>
          <a:p>
            <a:pPr lvl="1" eaLnBrk="1" hangingPunct="1"/>
            <a:r>
              <a:rPr lang="zh-TW" sz="2400">
                <a:latin typeface="Times New Roman" charset="0"/>
                <a:ea typeface="標楷體" charset="0"/>
              </a:rPr>
              <a:t>實作與運作個人資料管理系統</a:t>
            </a:r>
            <a:r>
              <a:rPr lang="en-US" altLang="zh-TW" sz="2400" b="1">
                <a:latin typeface="Times New Roman" charset="0"/>
                <a:ea typeface="標楷體" charset="0"/>
              </a:rPr>
              <a:t>(PIMS)</a:t>
            </a:r>
          </a:p>
          <a:p>
            <a:pPr lvl="2" eaLnBrk="1" hangingPunct="1"/>
            <a:r>
              <a:rPr lang="zh-TW" sz="1600">
                <a:latin typeface="Times New Roman" charset="0"/>
                <a:ea typeface="標楷體" charset="0"/>
              </a:rPr>
              <a:t>責任的配置</a:t>
            </a:r>
            <a:endParaRPr lang="en-US" altLang="zh-TW" sz="1600">
              <a:latin typeface="Times New Roman" charset="0"/>
              <a:ea typeface="標楷體" charset="0"/>
            </a:endParaRPr>
          </a:p>
          <a:p>
            <a:pPr lvl="2" eaLnBrk="1" hangingPunct="1"/>
            <a:r>
              <a:rPr lang="zh-TW" sz="1600">
                <a:latin typeface="Times New Roman" charset="0"/>
                <a:ea typeface="標楷體" charset="0"/>
              </a:rPr>
              <a:t>辨識及記錄個人資料的使用情況</a:t>
            </a:r>
            <a:endParaRPr lang="en-US" altLang="zh-TW" sz="1600">
              <a:latin typeface="Times New Roman" charset="0"/>
              <a:ea typeface="標楷體" charset="0"/>
            </a:endParaRPr>
          </a:p>
          <a:p>
            <a:pPr lvl="2" eaLnBrk="1" hangingPunct="1"/>
            <a:r>
              <a:rPr lang="zh-TW" sz="1600">
                <a:latin typeface="Times New Roman" charset="0"/>
                <a:ea typeface="標楷體" charset="0"/>
              </a:rPr>
              <a:t>認知與教育訓練</a:t>
            </a:r>
            <a:endParaRPr lang="en-US" altLang="zh-TW" sz="1600">
              <a:latin typeface="Times New Roman" charset="0"/>
              <a:ea typeface="標楷體" charset="0"/>
            </a:endParaRPr>
          </a:p>
          <a:p>
            <a:pPr lvl="2" eaLnBrk="1" hangingPunct="1"/>
            <a:r>
              <a:rPr lang="zh-TW" sz="1600">
                <a:latin typeface="Times New Roman" charset="0"/>
                <a:ea typeface="標楷體" charset="0"/>
              </a:rPr>
              <a:t>風險評鑑</a:t>
            </a:r>
            <a:endParaRPr lang="en-US" altLang="zh-TW" sz="1600">
              <a:latin typeface="Times New Roman" charset="0"/>
              <a:ea typeface="標楷體" charset="0"/>
            </a:endParaRPr>
          </a:p>
          <a:p>
            <a:pPr lvl="2" eaLnBrk="1" hangingPunct="1"/>
            <a:r>
              <a:rPr lang="en-US" altLang="zh-TW" sz="1600" b="1">
                <a:latin typeface="Times New Roman" charset="0"/>
                <a:ea typeface="標楷體" charset="0"/>
              </a:rPr>
              <a:t>PIMS </a:t>
            </a:r>
            <a:r>
              <a:rPr lang="zh-TW" sz="1600">
                <a:latin typeface="Times New Roman" charset="0"/>
                <a:ea typeface="標楷體" charset="0"/>
              </a:rPr>
              <a:t>的持續更新</a:t>
            </a:r>
            <a:endParaRPr lang="en-US" altLang="zh-TW" sz="1600">
              <a:latin typeface="Times New Roman" charset="0"/>
              <a:ea typeface="標楷體" charset="0"/>
            </a:endParaRPr>
          </a:p>
          <a:p>
            <a:pPr lvl="2" eaLnBrk="1" hangingPunct="1"/>
            <a:r>
              <a:rPr lang="zh-TW" sz="1600">
                <a:latin typeface="Times New Roman" charset="0"/>
                <a:ea typeface="標楷體" charset="0"/>
              </a:rPr>
              <a:t>通告</a:t>
            </a:r>
            <a:endParaRPr lang="en-US" altLang="zh-TW" sz="1600">
              <a:latin typeface="Times New Roman" charset="0"/>
              <a:ea typeface="標楷體" charset="0"/>
            </a:endParaRPr>
          </a:p>
          <a:p>
            <a:pPr lvl="2" eaLnBrk="1" hangingPunct="1"/>
            <a:r>
              <a:rPr lang="zh-TW" sz="1600">
                <a:latin typeface="Times New Roman" charset="0"/>
                <a:ea typeface="標楷體" charset="0"/>
              </a:rPr>
              <a:t>公正與合法的處理</a:t>
            </a:r>
            <a:endParaRPr lang="en-US" altLang="zh-TW" sz="1600">
              <a:latin typeface="Times New Roman" charset="0"/>
              <a:ea typeface="標楷體" charset="0"/>
            </a:endParaRPr>
          </a:p>
          <a:p>
            <a:pPr lvl="2" eaLnBrk="1" hangingPunct="1"/>
            <a:r>
              <a:rPr lang="zh-TW" sz="1600">
                <a:latin typeface="Times New Roman" charset="0"/>
                <a:ea typeface="標楷體" charset="0"/>
              </a:rPr>
              <a:t>個人資料處理的目的</a:t>
            </a:r>
            <a:endParaRPr lang="en-US" altLang="zh-TW" sz="1600">
              <a:latin typeface="Times New Roman" charset="0"/>
              <a:ea typeface="標楷體" charset="0"/>
            </a:endParaRPr>
          </a:p>
          <a:p>
            <a:pPr lvl="2" eaLnBrk="1" hangingPunct="1"/>
            <a:r>
              <a:rPr lang="zh-TW" sz="1600">
                <a:latin typeface="Times New Roman" charset="0"/>
                <a:ea typeface="標楷體" charset="0"/>
              </a:rPr>
              <a:t>適當、相關及不過度</a:t>
            </a:r>
            <a:endParaRPr lang="en-US" altLang="zh-TW" sz="1600">
              <a:latin typeface="Times New Roman" charset="0"/>
              <a:ea typeface="標楷體" charset="0"/>
            </a:endParaRPr>
          </a:p>
          <a:p>
            <a:pPr lvl="2" eaLnBrk="1" hangingPunct="1"/>
            <a:r>
              <a:rPr lang="zh-TW" sz="1600">
                <a:latin typeface="Times New Roman" charset="0"/>
                <a:ea typeface="標楷體" charset="0"/>
              </a:rPr>
              <a:t>正確性</a:t>
            </a:r>
            <a:endParaRPr lang="en-US" altLang="zh-TW" sz="1600">
              <a:latin typeface="Times New Roman" charset="0"/>
              <a:ea typeface="標楷體" charset="0"/>
            </a:endParaRPr>
          </a:p>
          <a:p>
            <a:pPr lvl="2" eaLnBrk="1" hangingPunct="1"/>
            <a:r>
              <a:rPr lang="zh-TW" sz="1600">
                <a:latin typeface="Times New Roman" charset="0"/>
                <a:ea typeface="標楷體" charset="0"/>
              </a:rPr>
              <a:t>保留及處置</a:t>
            </a:r>
            <a:endParaRPr lang="en-US" altLang="zh-TW" sz="1600">
              <a:latin typeface="Times New Roman" charset="0"/>
              <a:ea typeface="標楷體" charset="0"/>
            </a:endParaRPr>
          </a:p>
          <a:p>
            <a:pPr lvl="2" eaLnBrk="1" hangingPunct="1"/>
            <a:r>
              <a:rPr lang="zh-TW" sz="1600">
                <a:latin typeface="Times New Roman" charset="0"/>
                <a:ea typeface="標楷體" charset="0"/>
              </a:rPr>
              <a:t>個人權利</a:t>
            </a:r>
            <a:endParaRPr lang="en-US" altLang="zh-TW" sz="1600">
              <a:latin typeface="Times New Roman" charset="0"/>
              <a:ea typeface="標楷體" charset="0"/>
            </a:endParaRPr>
          </a:p>
          <a:p>
            <a:pPr lvl="2" eaLnBrk="1" hangingPunct="1"/>
            <a:r>
              <a:rPr lang="zh-TW" sz="1600">
                <a:latin typeface="Times New Roman" charset="0"/>
                <a:ea typeface="標楷體" charset="0"/>
              </a:rPr>
              <a:t>安全議題</a:t>
            </a:r>
            <a:endParaRPr lang="en-US" altLang="zh-TW" sz="1600">
              <a:latin typeface="Times New Roman" charset="0"/>
              <a:ea typeface="標楷體" charset="0"/>
            </a:endParaRPr>
          </a:p>
          <a:p>
            <a:pPr lvl="2" eaLnBrk="1" hangingPunct="1"/>
            <a:r>
              <a:rPr lang="zh-TW" sz="1600">
                <a:latin typeface="Times New Roman" charset="0"/>
                <a:ea typeface="標楷體" charset="0"/>
              </a:rPr>
              <a:t>將個人資料傳輸於</a:t>
            </a:r>
            <a:r>
              <a:rPr lang="en-US" altLang="zh-TW" sz="1600" b="1">
                <a:latin typeface="Times New Roman" charset="0"/>
                <a:ea typeface="標楷體" charset="0"/>
              </a:rPr>
              <a:t>EEA </a:t>
            </a:r>
            <a:r>
              <a:rPr lang="zh-TW" sz="1600">
                <a:latin typeface="Times New Roman" charset="0"/>
                <a:ea typeface="標楷體" charset="0"/>
              </a:rPr>
              <a:t>外</a:t>
            </a:r>
          </a:p>
          <a:p>
            <a:pPr lvl="2" eaLnBrk="1" hangingPunct="1"/>
            <a:r>
              <a:rPr lang="zh-TW" sz="1600">
                <a:latin typeface="Times New Roman" charset="0"/>
                <a:ea typeface="標楷體" charset="0"/>
              </a:rPr>
              <a:t>揭露予第三方</a:t>
            </a:r>
          </a:p>
          <a:p>
            <a:pPr lvl="2" eaLnBrk="1" hangingPunct="1"/>
            <a:r>
              <a:rPr lang="zh-TW" sz="1600">
                <a:latin typeface="Times New Roman" charset="0"/>
                <a:ea typeface="標楷體" charset="0"/>
              </a:rPr>
              <a:t>轉包處理</a:t>
            </a:r>
            <a:endParaRPr lang="en-US" altLang="zh-TW" sz="1600">
              <a:latin typeface="Times New Roman" charset="0"/>
              <a:ea typeface="標楷體" charset="0"/>
            </a:endParaRPr>
          </a:p>
          <a:p>
            <a:pPr lvl="2" eaLnBrk="1" hangingPunct="1"/>
            <a:r>
              <a:rPr lang="zh-TW" sz="1600">
                <a:latin typeface="Times New Roman" charset="0"/>
                <a:ea typeface="標楷體" charset="0"/>
              </a:rPr>
              <a:t>維護</a:t>
            </a:r>
            <a:endParaRPr lang="zh-TW" altLang="en-US" sz="1600">
              <a:latin typeface="Times New Roman" charset="0"/>
              <a:ea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F3A36AD0-E3E2-AD4B-8C09-F539B80E0B08}" type="slidenum">
              <a:rPr lang="zh-TW" altLang="en-US" sz="1400">
                <a:solidFill>
                  <a:srgbClr val="000000"/>
                </a:solidFill>
                <a:latin typeface="Times New Roman" charset="0"/>
                <a:ea typeface="標楷體" charset="0"/>
                <a:cs typeface="標楷體" charset="0"/>
              </a:rPr>
              <a:pPr eaLnBrk="1" hangingPunct="1"/>
              <a:t>54</a:t>
            </a:fld>
            <a:endParaRPr lang="en-US" altLang="zh-TW" sz="1400">
              <a:solidFill>
                <a:srgbClr val="000000"/>
              </a:solidFill>
              <a:latin typeface="Times New Roman" charset="0"/>
              <a:ea typeface="標楷體" charset="0"/>
              <a:cs typeface="標楷體" charset="0"/>
            </a:endParaRPr>
          </a:p>
        </p:txBody>
      </p:sp>
      <p:sp>
        <p:nvSpPr>
          <p:cNvPr id="58370" name="Rectangle 2"/>
          <p:cNvSpPr>
            <a:spLocks noGrp="1" noChangeArrowheads="1"/>
          </p:cNvSpPr>
          <p:nvPr>
            <p:ph type="title" idx="4294967295"/>
          </p:nvPr>
        </p:nvSpPr>
        <p:spPr/>
        <p:txBody>
          <a:bodyPr tIns="45720" bIns="45720" anchor="t"/>
          <a:lstStyle/>
          <a:p>
            <a:pPr eaLnBrk="1" hangingPunct="1"/>
            <a:r>
              <a:rPr lang="zh-TW" altLang="en-US">
                <a:latin typeface="Times New Roman" charset="0"/>
                <a:ea typeface="標楷體" charset="0"/>
              </a:rPr>
              <a:t>稽核項目</a:t>
            </a:r>
            <a:r>
              <a:rPr lang="en-US" altLang="zh-TW">
                <a:latin typeface="Times New Roman" charset="0"/>
                <a:ea typeface="標楷體" charset="0"/>
              </a:rPr>
              <a:t>(</a:t>
            </a:r>
            <a:r>
              <a:rPr lang="zh-TW" altLang="en-US">
                <a:latin typeface="Times New Roman" charset="0"/>
                <a:ea typeface="標楷體" charset="0"/>
              </a:rPr>
              <a:t>續</a:t>
            </a:r>
            <a:r>
              <a:rPr lang="en-US" altLang="zh-TW">
                <a:latin typeface="Times New Roman" charset="0"/>
                <a:ea typeface="標楷體" charset="0"/>
              </a:rPr>
              <a:t>)</a:t>
            </a:r>
            <a:endParaRPr lang="zh-TW" altLang="en-US">
              <a:latin typeface="Times New Roman" charset="0"/>
              <a:ea typeface="標楷體" charset="0"/>
            </a:endParaRPr>
          </a:p>
        </p:txBody>
      </p:sp>
      <p:sp>
        <p:nvSpPr>
          <p:cNvPr id="61444" name="Rectangle 3"/>
          <p:cNvSpPr>
            <a:spLocks noGrp="1" noChangeArrowheads="1"/>
          </p:cNvSpPr>
          <p:nvPr>
            <p:ph type="body" idx="4294967295"/>
          </p:nvPr>
        </p:nvSpPr>
        <p:spPr/>
        <p:txBody>
          <a:bodyPr/>
          <a:lstStyle/>
          <a:p>
            <a:pPr lvl="1" eaLnBrk="1" hangingPunct="1"/>
            <a:r>
              <a:rPr lang="zh-TW">
                <a:latin typeface="Times New Roman" charset="0"/>
                <a:ea typeface="標楷體" charset="0"/>
              </a:rPr>
              <a:t>監視與審查個人資料管理系統</a:t>
            </a:r>
            <a:r>
              <a:rPr lang="en-US" altLang="zh-TW" b="1">
                <a:latin typeface="Times New Roman" charset="0"/>
                <a:ea typeface="標楷體" charset="0"/>
              </a:rPr>
              <a:t>(PIMS)</a:t>
            </a:r>
          </a:p>
          <a:p>
            <a:pPr lvl="2" eaLnBrk="1" hangingPunct="1"/>
            <a:r>
              <a:rPr lang="zh-TW">
                <a:latin typeface="Times New Roman" charset="0"/>
                <a:ea typeface="標楷體" charset="0"/>
              </a:rPr>
              <a:t>內部稽核</a:t>
            </a:r>
            <a:endParaRPr lang="en-US" altLang="zh-TW">
              <a:latin typeface="Times New Roman" charset="0"/>
              <a:ea typeface="標楷體" charset="0"/>
            </a:endParaRPr>
          </a:p>
          <a:p>
            <a:pPr lvl="2" eaLnBrk="1" hangingPunct="1"/>
            <a:r>
              <a:rPr lang="zh-TW">
                <a:latin typeface="Times New Roman" charset="0"/>
                <a:ea typeface="標楷體" charset="0"/>
              </a:rPr>
              <a:t>管理審查</a:t>
            </a:r>
            <a:endParaRPr lang="zh-TW" altLang="en-US">
              <a:latin typeface="Times New Roman" charset="0"/>
              <a:ea typeface="標楷體" charset="0"/>
            </a:endParaRPr>
          </a:p>
          <a:p>
            <a:pPr lvl="1" eaLnBrk="1" hangingPunct="1"/>
            <a:r>
              <a:rPr lang="zh-TW">
                <a:latin typeface="Times New Roman" charset="0"/>
                <a:ea typeface="標楷體" charset="0"/>
              </a:rPr>
              <a:t>改進個人資料管理系統</a:t>
            </a:r>
            <a:r>
              <a:rPr lang="en-US" altLang="zh-TW" b="1">
                <a:latin typeface="Times New Roman" charset="0"/>
                <a:ea typeface="標楷體" charset="0"/>
              </a:rPr>
              <a:t>(PIMS)</a:t>
            </a:r>
          </a:p>
          <a:p>
            <a:pPr lvl="2" eaLnBrk="1" hangingPunct="1"/>
            <a:r>
              <a:rPr lang="zh-TW">
                <a:latin typeface="Times New Roman" charset="0"/>
                <a:ea typeface="標楷體" charset="0"/>
              </a:rPr>
              <a:t>矯正與預防措施</a:t>
            </a:r>
            <a:endParaRPr lang="en-US" altLang="zh-TW">
              <a:latin typeface="Times New Roman" charset="0"/>
              <a:ea typeface="標楷體" charset="0"/>
            </a:endParaRPr>
          </a:p>
          <a:p>
            <a:pPr lvl="2" eaLnBrk="1" hangingPunct="1"/>
            <a:r>
              <a:rPr lang="zh-TW">
                <a:latin typeface="Times New Roman" charset="0"/>
                <a:ea typeface="標楷體" charset="0"/>
              </a:rPr>
              <a:t>持續改善</a:t>
            </a:r>
            <a:endParaRPr lang="zh-TW" altLang="en-US">
              <a:latin typeface="Times New Roman" charset="0"/>
              <a:ea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eaLnBrk="1" hangingPunct="1"/>
            <a:r>
              <a:rPr lang="zh-TW" altLang="en-US">
                <a:effectLst>
                  <a:outerShdw blurRad="38100" dist="38100" dir="2700000" algn="tl">
                    <a:srgbClr val="DDDDDD"/>
                  </a:outerShdw>
                </a:effectLst>
                <a:latin typeface="Times New Roman" charset="0"/>
                <a:ea typeface="標楷體" charset="0"/>
              </a:rPr>
              <a:t>規劃個人資料管理系統</a:t>
            </a:r>
            <a:r>
              <a:rPr lang="en-US" altLang="zh-TW">
                <a:effectLst>
                  <a:outerShdw blurRad="38100" dist="38100" dir="2700000" algn="tl">
                    <a:srgbClr val="DDDDDD"/>
                  </a:outerShdw>
                </a:effectLst>
                <a:latin typeface="Times New Roman" charset="0"/>
                <a:ea typeface="標楷體" charset="0"/>
              </a:rPr>
              <a:t>PIMS</a:t>
            </a:r>
            <a:endParaRPr lang="zh-TW" altLang="en-US">
              <a:effectLst>
                <a:outerShdw blurRad="38100" dist="38100" dir="2700000" algn="tl">
                  <a:srgbClr val="DDDDDD"/>
                </a:outerShdw>
              </a:effectLst>
              <a:latin typeface="Times New Roman" charset="0"/>
              <a:ea typeface="標楷體" charset="0"/>
            </a:endParaRPr>
          </a:p>
        </p:txBody>
      </p:sp>
      <p:sp>
        <p:nvSpPr>
          <p:cNvPr id="62467" name="Rectangle 3"/>
          <p:cNvSpPr>
            <a:spLocks noGrp="1" noChangeArrowheads="1"/>
          </p:cNvSpPr>
          <p:nvPr>
            <p:ph type="body" idx="4294967295"/>
          </p:nvPr>
        </p:nvSpPr>
        <p:spPr>
          <a:xfrm>
            <a:off x="571500" y="1341438"/>
            <a:ext cx="8069263" cy="4983162"/>
          </a:xfrm>
        </p:spPr>
        <p:txBody>
          <a:bodyPr/>
          <a:lstStyle/>
          <a:p>
            <a:pPr eaLnBrk="1" hangingPunct="1"/>
            <a:r>
              <a:rPr lang="en-US" altLang="zh-TW">
                <a:latin typeface="Times New Roman" charset="0"/>
                <a:ea typeface="標楷體" charset="0"/>
              </a:rPr>
              <a:t>3.1  </a:t>
            </a:r>
            <a:r>
              <a:rPr lang="zh-TW" altLang="en-US">
                <a:latin typeface="Times New Roman" charset="0"/>
                <a:ea typeface="標楷體" charset="0"/>
              </a:rPr>
              <a:t>建立和管理 </a:t>
            </a:r>
            <a:r>
              <a:rPr lang="en-US" altLang="zh-TW">
                <a:latin typeface="Times New Roman" charset="0"/>
                <a:ea typeface="標楷體" charset="0"/>
              </a:rPr>
              <a:t>PIMS</a:t>
            </a:r>
          </a:p>
          <a:p>
            <a:pPr eaLnBrk="1" hangingPunct="1"/>
            <a:r>
              <a:rPr lang="en-US" altLang="zh-TW">
                <a:latin typeface="Times New Roman" charset="0"/>
                <a:ea typeface="標楷體" charset="0"/>
              </a:rPr>
              <a:t>3.2  PIMS </a:t>
            </a:r>
            <a:r>
              <a:rPr lang="zh-TW" altLang="en-US">
                <a:latin typeface="Times New Roman" charset="0"/>
                <a:ea typeface="標楷體" charset="0"/>
              </a:rPr>
              <a:t>的範圍和目標</a:t>
            </a:r>
          </a:p>
          <a:p>
            <a:pPr eaLnBrk="1" hangingPunct="1"/>
            <a:r>
              <a:rPr lang="fr-FR">
                <a:latin typeface="Times New Roman" charset="0"/>
                <a:ea typeface="標楷體" charset="0"/>
              </a:rPr>
              <a:t>3.3  </a:t>
            </a:r>
            <a:r>
              <a:rPr lang="zh-TW" altLang="en-US">
                <a:latin typeface="Times New Roman" charset="0"/>
                <a:ea typeface="標楷體" charset="0"/>
              </a:rPr>
              <a:t>個人資料管理政策</a:t>
            </a:r>
            <a:endParaRPr lang="fr-FR">
              <a:latin typeface="Times New Roman" charset="0"/>
              <a:ea typeface="標楷體" charset="0"/>
            </a:endParaRPr>
          </a:p>
          <a:p>
            <a:pPr eaLnBrk="1" hangingPunct="1"/>
            <a:r>
              <a:rPr lang="en-US" altLang="zh-TW">
                <a:latin typeface="Times New Roman" charset="0"/>
                <a:ea typeface="標楷體" charset="0"/>
              </a:rPr>
              <a:t>3.4  </a:t>
            </a:r>
            <a:r>
              <a:rPr lang="zh-TW" altLang="en-US">
                <a:latin typeface="Times New Roman" charset="0"/>
                <a:ea typeface="標楷體" charset="0"/>
              </a:rPr>
              <a:t>政策內容</a:t>
            </a:r>
          </a:p>
          <a:p>
            <a:pPr eaLnBrk="1" hangingPunct="1"/>
            <a:r>
              <a:rPr lang="en-US" altLang="zh-TW">
                <a:latin typeface="Times New Roman" charset="0"/>
                <a:ea typeface="標楷體" charset="0"/>
              </a:rPr>
              <a:t>3.5  </a:t>
            </a:r>
            <a:r>
              <a:rPr lang="zh-TW" altLang="en-US">
                <a:latin typeface="Times New Roman" charset="0"/>
                <a:ea typeface="標楷體" charset="0"/>
              </a:rPr>
              <a:t>職責和歸責性</a:t>
            </a:r>
          </a:p>
          <a:p>
            <a:pPr eaLnBrk="1" hangingPunct="1"/>
            <a:r>
              <a:rPr lang="en-US" altLang="zh-TW">
                <a:latin typeface="Times New Roman" charset="0"/>
                <a:ea typeface="標楷體" charset="0"/>
              </a:rPr>
              <a:t>3.6  </a:t>
            </a:r>
            <a:r>
              <a:rPr lang="zh-TW" altLang="en-US">
                <a:latin typeface="Times New Roman" charset="0"/>
                <a:ea typeface="標楷體" charset="0"/>
              </a:rPr>
              <a:t>資源提供</a:t>
            </a:r>
          </a:p>
          <a:p>
            <a:pPr eaLnBrk="1" hangingPunct="1"/>
            <a:r>
              <a:rPr lang="en-US" altLang="zh-TW">
                <a:latin typeface="Times New Roman" charset="0"/>
                <a:ea typeface="標楷體" charset="0"/>
              </a:rPr>
              <a:t>3.7  </a:t>
            </a:r>
            <a:r>
              <a:rPr lang="zh-TW" altLang="en-US">
                <a:latin typeface="Times New Roman" charset="0"/>
                <a:ea typeface="標楷體" charset="0"/>
              </a:rPr>
              <a:t>將</a:t>
            </a:r>
            <a:r>
              <a:rPr lang="en-US" altLang="zh-TW">
                <a:latin typeface="Times New Roman" charset="0"/>
                <a:ea typeface="標楷體" charset="0"/>
              </a:rPr>
              <a:t>PIMS</a:t>
            </a:r>
            <a:r>
              <a:rPr lang="zh-TW" altLang="en-US">
                <a:latin typeface="Times New Roman" charset="0"/>
                <a:ea typeface="標楷體" charset="0"/>
              </a:rPr>
              <a:t>嵌入組織文化</a:t>
            </a:r>
          </a:p>
          <a:p>
            <a:pPr eaLnBrk="1" hangingPunct="1"/>
            <a:endParaRPr lang="fr-FR">
              <a:latin typeface="Times New Roman" charset="0"/>
              <a:ea typeface="標楷體" charset="0"/>
            </a:endParaRPr>
          </a:p>
          <a:p>
            <a:pPr eaLnBrk="1" hangingPunct="1"/>
            <a:endParaRPr lang="zh-TW" altLang="en-US">
              <a:latin typeface="Times New Roman" charset="0"/>
              <a:ea typeface="標楷體" charset="0"/>
            </a:endParaRPr>
          </a:p>
          <a:p>
            <a:pPr eaLnBrk="1" hangingPunct="1"/>
            <a:endParaRPr lang="en-US" altLang="zh-TW">
              <a:latin typeface="Times New Roman" charset="0"/>
              <a:ea typeface="標楷體" charset="0"/>
            </a:endParaRP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F4A4BAA0-CA9B-864A-A4A4-D2697F52F0AC}" type="slidenum">
              <a:rPr lang="ko-KR" altLang="en-US" sz="1400">
                <a:solidFill>
                  <a:srgbClr val="000000"/>
                </a:solidFill>
                <a:latin typeface="Times New Roman" charset="0"/>
                <a:ea typeface="標楷體" charset="0"/>
                <a:cs typeface="標楷體" charset="0"/>
              </a:rPr>
              <a:pPr eaLnBrk="1" hangingPunct="1"/>
              <a:t>55</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標題 1"/>
          <p:cNvSpPr>
            <a:spLocks noGrp="1"/>
          </p:cNvSpPr>
          <p:nvPr>
            <p:ph type="title"/>
          </p:nvPr>
        </p:nvSpPr>
        <p:spPr/>
        <p:txBody>
          <a:bodyPr/>
          <a:lstStyle/>
          <a:p>
            <a:pPr eaLnBrk="1" hangingPunct="1"/>
            <a:r>
              <a:rPr lang="zh-TW" altLang="en-US">
                <a:effectLst>
                  <a:outerShdw blurRad="38100" dist="38100" dir="2700000" algn="tl">
                    <a:srgbClr val="DDDDDD"/>
                  </a:outerShdw>
                </a:effectLst>
                <a:latin typeface="Times New Roman" charset="0"/>
                <a:ea typeface="標楷體" charset="0"/>
              </a:rPr>
              <a:t>規劃個人資料管理系統</a:t>
            </a:r>
            <a:r>
              <a:rPr lang="en-US" altLang="zh-TW">
                <a:effectLst>
                  <a:outerShdw blurRad="38100" dist="38100" dir="2700000" algn="tl">
                    <a:srgbClr val="DDDDDD"/>
                  </a:outerShdw>
                </a:effectLst>
                <a:latin typeface="Times New Roman" charset="0"/>
                <a:ea typeface="標楷體" charset="0"/>
              </a:rPr>
              <a:t>PIMS</a:t>
            </a:r>
            <a:endParaRPr lang="zh-TW" altLang="en-US">
              <a:latin typeface="Times New Roman" charset="0"/>
              <a:ea typeface="標楷體" charset="0"/>
            </a:endParaRPr>
          </a:p>
        </p:txBody>
      </p:sp>
      <p:sp>
        <p:nvSpPr>
          <p:cNvPr id="63491" name="內容版面配置區 2"/>
          <p:cNvSpPr>
            <a:spLocks noGrp="1"/>
          </p:cNvSpPr>
          <p:nvPr>
            <p:ph idx="1"/>
          </p:nvPr>
        </p:nvSpPr>
        <p:spPr/>
        <p:txBody>
          <a:bodyPr/>
          <a:lstStyle/>
          <a:p>
            <a:pPr eaLnBrk="1" hangingPunct="1"/>
            <a:r>
              <a:rPr lang="en-US" altLang="zh-TW">
                <a:latin typeface="Times New Roman" charset="0"/>
                <a:ea typeface="標楷體" charset="0"/>
              </a:rPr>
              <a:t>3.1 </a:t>
            </a:r>
            <a:r>
              <a:rPr lang="zh-TW" altLang="en-US">
                <a:latin typeface="Times New Roman" charset="0"/>
                <a:ea typeface="標楷體" charset="0"/>
              </a:rPr>
              <a:t>建立和管理 </a:t>
            </a:r>
            <a:r>
              <a:rPr lang="en-US" altLang="zh-TW">
                <a:latin typeface="Times New Roman" charset="0"/>
                <a:ea typeface="標楷體" charset="0"/>
              </a:rPr>
              <a:t>PIMS</a:t>
            </a:r>
          </a:p>
          <a:p>
            <a:pPr lvl="1" eaLnBrk="1" hangingPunct="1"/>
            <a:r>
              <a:rPr lang="zh-TW" altLang="en-US">
                <a:latin typeface="Times New Roman" charset="0"/>
                <a:ea typeface="標楷體" charset="0"/>
              </a:rPr>
              <a:t>組織應建立、實作、維護及持續改進</a:t>
            </a:r>
            <a:r>
              <a:rPr lang="en-US" altLang="zh-TW">
                <a:latin typeface="Times New Roman" charset="0"/>
                <a:ea typeface="標楷體" charset="0"/>
              </a:rPr>
              <a:t>PIMS</a:t>
            </a:r>
            <a:r>
              <a:rPr lang="zh-TW" altLang="en-US">
                <a:latin typeface="Times New Roman" charset="0"/>
                <a:ea typeface="標楷體" charset="0"/>
              </a:rPr>
              <a:t>以符合</a:t>
            </a:r>
            <a:r>
              <a:rPr lang="en-US" altLang="zh-TW">
                <a:latin typeface="Times New Roman" charset="0"/>
                <a:ea typeface="標楷體" charset="0"/>
              </a:rPr>
              <a:t>3.2</a:t>
            </a:r>
            <a:r>
              <a:rPr lang="zh-TW" altLang="en-US">
                <a:latin typeface="Times New Roman" charset="0"/>
                <a:ea typeface="標楷體" charset="0"/>
              </a:rPr>
              <a:t>～</a:t>
            </a:r>
            <a:r>
              <a:rPr lang="en-US" altLang="zh-TW">
                <a:latin typeface="Times New Roman" charset="0"/>
                <a:ea typeface="標楷體" charset="0"/>
              </a:rPr>
              <a:t>3.7</a:t>
            </a:r>
            <a:r>
              <a:rPr lang="zh-TW" altLang="en-US">
                <a:latin typeface="Times New Roman" charset="0"/>
                <a:ea typeface="標楷體" charset="0"/>
              </a:rPr>
              <a:t>的要求</a:t>
            </a:r>
            <a:endParaRPr lang="en-US" altLang="zh-TW">
              <a:latin typeface="Times New Roman" charset="0"/>
              <a:ea typeface="標楷體" charset="0"/>
            </a:endParaRPr>
          </a:p>
          <a:p>
            <a:pPr eaLnBrk="1" hangingPunct="1"/>
            <a:r>
              <a:rPr lang="en-US" altLang="zh-TW">
                <a:latin typeface="Times New Roman" charset="0"/>
                <a:ea typeface="標楷體" charset="0"/>
              </a:rPr>
              <a:t>3.2 PIMS </a:t>
            </a:r>
            <a:r>
              <a:rPr lang="zh-TW" altLang="en-US">
                <a:latin typeface="Times New Roman" charset="0"/>
                <a:ea typeface="標楷體" charset="0"/>
              </a:rPr>
              <a:t>的範圍和目標</a:t>
            </a:r>
            <a:endParaRPr lang="en-US" altLang="zh-TW">
              <a:latin typeface="Times New Roman" charset="0"/>
              <a:ea typeface="標楷體" charset="0"/>
            </a:endParaRPr>
          </a:p>
          <a:p>
            <a:pPr lvl="1" eaLnBrk="1" hangingPunct="1"/>
            <a:r>
              <a:rPr lang="en-US" altLang="zh-TW">
                <a:latin typeface="Times New Roman" charset="0"/>
                <a:ea typeface="標楷體" charset="0"/>
              </a:rPr>
              <a:t>a) </a:t>
            </a:r>
            <a:r>
              <a:rPr lang="zh-TW" altLang="en-US">
                <a:latin typeface="Times New Roman" charset="0"/>
                <a:ea typeface="標楷體" charset="0"/>
              </a:rPr>
              <a:t>個人資料管理需求</a:t>
            </a:r>
            <a:endParaRPr lang="en-US" altLang="zh-TW">
              <a:latin typeface="Times New Roman" charset="0"/>
              <a:ea typeface="標楷體" charset="0"/>
            </a:endParaRPr>
          </a:p>
          <a:p>
            <a:pPr lvl="1" eaLnBrk="1" hangingPunct="1"/>
            <a:r>
              <a:rPr lang="en-US" altLang="zh-TW">
                <a:latin typeface="Times New Roman" charset="0"/>
                <a:ea typeface="標楷體" charset="0"/>
              </a:rPr>
              <a:t>b) </a:t>
            </a:r>
            <a:r>
              <a:rPr lang="zh-TW" altLang="en-US">
                <a:latin typeface="Times New Roman" charset="0"/>
                <a:ea typeface="標楷體" charset="0"/>
              </a:rPr>
              <a:t>組織的</a:t>
            </a:r>
            <a:r>
              <a:rPr lang="zh-TW" altLang="en-US">
                <a:solidFill>
                  <a:srgbClr val="FF0000"/>
                </a:solidFill>
                <a:latin typeface="Times New Roman" charset="0"/>
                <a:ea typeface="標楷體" charset="0"/>
              </a:rPr>
              <a:t>目標</a:t>
            </a:r>
            <a:r>
              <a:rPr lang="zh-TW" altLang="en-US">
                <a:latin typeface="Times New Roman" charset="0"/>
                <a:ea typeface="標楷體" charset="0"/>
              </a:rPr>
              <a:t>與義務</a:t>
            </a:r>
            <a:endParaRPr lang="en-US" altLang="zh-TW">
              <a:latin typeface="Times New Roman" charset="0"/>
              <a:ea typeface="標楷體" charset="0"/>
            </a:endParaRPr>
          </a:p>
          <a:p>
            <a:pPr lvl="1" eaLnBrk="1" hangingPunct="1"/>
            <a:r>
              <a:rPr lang="en-US" altLang="zh-TW">
                <a:latin typeface="Times New Roman" charset="0"/>
                <a:ea typeface="標楷體" charset="0"/>
              </a:rPr>
              <a:t>c) </a:t>
            </a:r>
            <a:r>
              <a:rPr lang="zh-TW" altLang="en-US">
                <a:latin typeface="Times New Roman" charset="0"/>
                <a:ea typeface="標楷體" charset="0"/>
              </a:rPr>
              <a:t>組織</a:t>
            </a:r>
            <a:r>
              <a:rPr lang="zh-TW" altLang="en-US">
                <a:solidFill>
                  <a:srgbClr val="FF0000"/>
                </a:solidFill>
                <a:latin typeface="Times New Roman" charset="0"/>
                <a:ea typeface="標楷體" charset="0"/>
              </a:rPr>
              <a:t>可接受的風險等級</a:t>
            </a:r>
            <a:endParaRPr lang="en-US" altLang="zh-TW">
              <a:solidFill>
                <a:srgbClr val="FF0000"/>
              </a:solidFill>
              <a:latin typeface="Times New Roman" charset="0"/>
              <a:ea typeface="標楷體" charset="0"/>
            </a:endParaRPr>
          </a:p>
          <a:p>
            <a:pPr lvl="1" eaLnBrk="1" hangingPunct="1"/>
            <a:r>
              <a:rPr lang="en-US" altLang="zh-TW">
                <a:latin typeface="Times New Roman" charset="0"/>
                <a:ea typeface="標楷體" charset="0"/>
              </a:rPr>
              <a:t>d) </a:t>
            </a:r>
            <a:r>
              <a:rPr lang="zh-TW" altLang="en-US">
                <a:latin typeface="Times New Roman" charset="0"/>
                <a:ea typeface="標楷體" charset="0"/>
              </a:rPr>
              <a:t>適用之法令、規章、契約</a:t>
            </a:r>
            <a:r>
              <a:rPr lang="en-US" altLang="zh-TW">
                <a:latin typeface="Times New Roman" charset="0"/>
                <a:ea typeface="標楷體" charset="0"/>
              </a:rPr>
              <a:t>(</a:t>
            </a:r>
            <a:r>
              <a:rPr lang="zh-TW" altLang="en-US">
                <a:latin typeface="Times New Roman" charset="0"/>
                <a:ea typeface="標楷體" charset="0"/>
              </a:rPr>
              <a:t>合約</a:t>
            </a:r>
            <a:r>
              <a:rPr lang="en-US" altLang="zh-TW">
                <a:latin typeface="Times New Roman" charset="0"/>
                <a:ea typeface="標楷體" charset="0"/>
              </a:rPr>
              <a:t>)</a:t>
            </a:r>
            <a:r>
              <a:rPr lang="zh-TW" altLang="en-US">
                <a:latin typeface="Times New Roman" charset="0"/>
                <a:ea typeface="標楷體" charset="0"/>
              </a:rPr>
              <a:t>與專業職責</a:t>
            </a:r>
            <a:endParaRPr lang="en-US" altLang="zh-TW">
              <a:latin typeface="Times New Roman" charset="0"/>
              <a:ea typeface="標楷體" charset="0"/>
            </a:endParaRPr>
          </a:p>
          <a:p>
            <a:pPr lvl="1" eaLnBrk="1" hangingPunct="1"/>
            <a:r>
              <a:rPr lang="en-US" altLang="zh-TW">
                <a:latin typeface="Times New Roman" charset="0"/>
                <a:ea typeface="標楷體" charset="0"/>
              </a:rPr>
              <a:t>e) </a:t>
            </a:r>
            <a:r>
              <a:rPr lang="zh-TW" altLang="en-US">
                <a:latin typeface="Times New Roman" charset="0"/>
                <a:ea typeface="標楷體" charset="0"/>
              </a:rPr>
              <a:t>個人和</a:t>
            </a:r>
            <a:r>
              <a:rPr lang="zh-TW" altLang="en-US">
                <a:solidFill>
                  <a:srgbClr val="FF0000"/>
                </a:solidFill>
                <a:latin typeface="Times New Roman" charset="0"/>
                <a:ea typeface="標楷體" charset="0"/>
              </a:rPr>
              <a:t>其他利害關係人之利益</a:t>
            </a: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C93A2E17-B916-BB4A-A2D0-1894F5198198}" type="slidenum">
              <a:rPr lang="en-US" altLang="ko-KR" sz="1400">
                <a:solidFill>
                  <a:srgbClr val="000000"/>
                </a:solidFill>
                <a:latin typeface="Times New Roman" charset="0"/>
                <a:ea typeface="標楷體" charset="0"/>
                <a:cs typeface="標楷體" charset="0"/>
              </a:rPr>
              <a:pPr eaLnBrk="1" hangingPunct="1"/>
              <a:t>56</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標題 1"/>
          <p:cNvSpPr>
            <a:spLocks noGrp="1"/>
          </p:cNvSpPr>
          <p:nvPr>
            <p:ph type="title"/>
          </p:nvPr>
        </p:nvSpPr>
        <p:spPr/>
        <p:txBody>
          <a:bodyPr/>
          <a:lstStyle/>
          <a:p>
            <a:pPr eaLnBrk="1" hangingPunct="1"/>
            <a:r>
              <a:rPr lang="zh-TW" altLang="en-US">
                <a:effectLst>
                  <a:outerShdw blurRad="38100" dist="38100" dir="2700000" algn="tl">
                    <a:srgbClr val="DDDDDD"/>
                  </a:outerShdw>
                </a:effectLst>
                <a:latin typeface="Times New Roman" charset="0"/>
                <a:ea typeface="標楷體" charset="0"/>
              </a:rPr>
              <a:t>規劃個人資料管理系統</a:t>
            </a:r>
            <a:r>
              <a:rPr lang="en-US" altLang="zh-TW">
                <a:effectLst>
                  <a:outerShdw blurRad="38100" dist="38100" dir="2700000" algn="tl">
                    <a:srgbClr val="DDDDDD"/>
                  </a:outerShdw>
                </a:effectLst>
                <a:latin typeface="Times New Roman" charset="0"/>
                <a:ea typeface="標楷體" charset="0"/>
              </a:rPr>
              <a:t>PIMS</a:t>
            </a:r>
            <a:endParaRPr lang="zh-TW" altLang="en-US">
              <a:latin typeface="Times New Roman" charset="0"/>
              <a:ea typeface="標楷體" charset="0"/>
            </a:endParaRPr>
          </a:p>
        </p:txBody>
      </p:sp>
      <p:sp>
        <p:nvSpPr>
          <p:cNvPr id="64515" name="內容版面配置區 2"/>
          <p:cNvSpPr>
            <a:spLocks noGrp="1"/>
          </p:cNvSpPr>
          <p:nvPr>
            <p:ph idx="1"/>
          </p:nvPr>
        </p:nvSpPr>
        <p:spPr/>
        <p:txBody>
          <a:bodyPr/>
          <a:lstStyle/>
          <a:p>
            <a:pPr eaLnBrk="1" hangingPunct="1"/>
            <a:r>
              <a:rPr lang="en-US" altLang="zh-TW">
                <a:latin typeface="Times New Roman" charset="0"/>
                <a:ea typeface="標楷體" charset="0"/>
              </a:rPr>
              <a:t>3.3 </a:t>
            </a:r>
            <a:r>
              <a:rPr lang="zh-TW" altLang="en-US">
                <a:latin typeface="Times New Roman" charset="0"/>
                <a:ea typeface="標楷體" charset="0"/>
              </a:rPr>
              <a:t>個人資料管理政策</a:t>
            </a:r>
            <a:endParaRPr lang="en-US" altLang="zh-TW">
              <a:latin typeface="Times New Roman" charset="0"/>
              <a:ea typeface="標楷體" charset="0"/>
            </a:endParaRPr>
          </a:p>
          <a:p>
            <a:pPr lvl="1" eaLnBrk="1" hangingPunct="1"/>
            <a:r>
              <a:rPr lang="zh-TW" altLang="en-US">
                <a:latin typeface="Times New Roman" charset="0"/>
                <a:ea typeface="標楷體" charset="0"/>
              </a:rPr>
              <a:t>組織應確保</a:t>
            </a:r>
            <a:r>
              <a:rPr lang="zh-TW" altLang="en-US">
                <a:solidFill>
                  <a:srgbClr val="FF0000"/>
                </a:solidFill>
                <a:latin typeface="Times New Roman" charset="0"/>
                <a:ea typeface="標楷體" charset="0"/>
              </a:rPr>
              <a:t>高階管理階層</a:t>
            </a:r>
            <a:r>
              <a:rPr lang="zh-TW" altLang="en-US">
                <a:latin typeface="Times New Roman" charset="0"/>
                <a:ea typeface="標楷體" charset="0"/>
              </a:rPr>
              <a:t>被附與發行及維護個人資料管理政策之責，而其政策中應明訂</a:t>
            </a:r>
            <a:r>
              <a:rPr lang="zh-TW" altLang="en-US">
                <a:solidFill>
                  <a:srgbClr val="FF0000"/>
                </a:solidFill>
                <a:latin typeface="Times New Roman" charset="0"/>
                <a:ea typeface="標楷體" charset="0"/>
              </a:rPr>
              <a:t>政策框架</a:t>
            </a:r>
            <a:r>
              <a:rPr lang="zh-TW" altLang="en-US">
                <a:latin typeface="Times New Roman" charset="0"/>
                <a:ea typeface="標楷體" charset="0"/>
              </a:rPr>
              <a:t>，並展現對於遵循個人資料保護法與好的實務的支持與承諾。</a:t>
            </a:r>
            <a:endParaRPr lang="en-US" altLang="zh-TW">
              <a:latin typeface="Times New Roman" charset="0"/>
              <a:ea typeface="標楷體" charset="0"/>
            </a:endParaRP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A72420A5-44AA-444E-A66C-9894C1A683B6}" type="slidenum">
              <a:rPr lang="en-US" altLang="ko-KR" sz="1400">
                <a:solidFill>
                  <a:srgbClr val="000000"/>
                </a:solidFill>
                <a:latin typeface="Times New Roman" charset="0"/>
                <a:ea typeface="標楷體" charset="0"/>
                <a:cs typeface="標楷體" charset="0"/>
              </a:rPr>
              <a:pPr eaLnBrk="1" hangingPunct="1"/>
              <a:t>57</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標題 1"/>
          <p:cNvSpPr>
            <a:spLocks noGrp="1"/>
          </p:cNvSpPr>
          <p:nvPr>
            <p:ph type="title"/>
          </p:nvPr>
        </p:nvSpPr>
        <p:spPr/>
        <p:txBody>
          <a:bodyPr/>
          <a:lstStyle/>
          <a:p>
            <a:pPr eaLnBrk="1" hangingPunct="1"/>
            <a:r>
              <a:rPr lang="zh-TW" altLang="en-US">
                <a:effectLst>
                  <a:outerShdw blurRad="38100" dist="38100" dir="2700000" algn="tl">
                    <a:srgbClr val="DDDDDD"/>
                  </a:outerShdw>
                </a:effectLst>
                <a:latin typeface="Times New Roman" charset="0"/>
                <a:ea typeface="標楷體" charset="0"/>
              </a:rPr>
              <a:t>規劃個人資料管理系統</a:t>
            </a:r>
            <a:r>
              <a:rPr lang="en-US" altLang="zh-TW">
                <a:effectLst>
                  <a:outerShdw blurRad="38100" dist="38100" dir="2700000" algn="tl">
                    <a:srgbClr val="DDDDDD"/>
                  </a:outerShdw>
                </a:effectLst>
                <a:latin typeface="Times New Roman" charset="0"/>
                <a:ea typeface="標楷體" charset="0"/>
              </a:rPr>
              <a:t>PIMS</a:t>
            </a:r>
            <a:endParaRPr lang="zh-TW" altLang="en-US">
              <a:latin typeface="Times New Roman" charset="0"/>
              <a:ea typeface="標楷體" charset="0"/>
            </a:endParaRPr>
          </a:p>
        </p:txBody>
      </p:sp>
      <p:sp>
        <p:nvSpPr>
          <p:cNvPr id="65539" name="內容版面配置區 2"/>
          <p:cNvSpPr>
            <a:spLocks noGrp="1"/>
          </p:cNvSpPr>
          <p:nvPr>
            <p:ph idx="1"/>
          </p:nvPr>
        </p:nvSpPr>
        <p:spPr>
          <a:xfrm>
            <a:off x="250825" y="1196975"/>
            <a:ext cx="8642350" cy="5111750"/>
          </a:xfrm>
        </p:spPr>
        <p:txBody>
          <a:bodyPr/>
          <a:lstStyle/>
          <a:p>
            <a:pPr eaLnBrk="1" hangingPunct="1"/>
            <a:r>
              <a:rPr lang="en-US" altLang="zh-TW">
                <a:latin typeface="Times New Roman" charset="0"/>
                <a:ea typeface="標楷體" charset="0"/>
              </a:rPr>
              <a:t>3.4 </a:t>
            </a:r>
            <a:r>
              <a:rPr lang="zh-TW" altLang="en-US">
                <a:latin typeface="Times New Roman" charset="0"/>
                <a:ea typeface="標楷體" charset="0"/>
              </a:rPr>
              <a:t>政策內容</a:t>
            </a:r>
            <a:endParaRPr lang="en-US" altLang="zh-TW">
              <a:latin typeface="Times New Roman" charset="0"/>
              <a:ea typeface="標楷體" charset="0"/>
            </a:endParaRPr>
          </a:p>
          <a:p>
            <a:pPr lvl="1" eaLnBrk="1" hangingPunct="1"/>
            <a:r>
              <a:rPr lang="en-US" altLang="zh-TW" sz="2400">
                <a:latin typeface="Times New Roman" charset="0"/>
                <a:ea typeface="標楷體" charset="0"/>
              </a:rPr>
              <a:t>a) </a:t>
            </a:r>
            <a:r>
              <a:rPr lang="zh-TW" altLang="en-US" sz="2400">
                <a:latin typeface="Times New Roman" charset="0"/>
                <a:ea typeface="標楷體" charset="0"/>
              </a:rPr>
              <a:t>僅於合法組織需求下，始得進行個人資料之處理</a:t>
            </a:r>
            <a:endParaRPr lang="zh-TW" sz="2400">
              <a:latin typeface="Times New Roman" charset="0"/>
              <a:ea typeface="標楷體" charset="0"/>
            </a:endParaRPr>
          </a:p>
          <a:p>
            <a:pPr lvl="1" eaLnBrk="1" hangingPunct="1"/>
            <a:r>
              <a:rPr lang="en-US" altLang="zh-TW" sz="2400">
                <a:latin typeface="Times New Roman" charset="0"/>
                <a:ea typeface="標楷體" charset="0"/>
              </a:rPr>
              <a:t>b) </a:t>
            </a:r>
            <a:r>
              <a:rPr lang="zh-TW" altLang="en-US" sz="2400">
                <a:latin typeface="Times New Roman" charset="0"/>
                <a:ea typeface="標楷體" charset="0"/>
              </a:rPr>
              <a:t>僅針對特定目的蒐集必要的個人資料，且不過度的處理個人資料</a:t>
            </a:r>
            <a:endParaRPr lang="zh-TW" sz="2400">
              <a:latin typeface="Times New Roman" charset="0"/>
              <a:ea typeface="標楷體" charset="0"/>
            </a:endParaRPr>
          </a:p>
          <a:p>
            <a:pPr lvl="1" eaLnBrk="1" hangingPunct="1"/>
            <a:r>
              <a:rPr lang="en-US" altLang="zh-TW" sz="2400">
                <a:latin typeface="Times New Roman" charset="0"/>
                <a:ea typeface="標楷體" charset="0"/>
              </a:rPr>
              <a:t>c) </a:t>
            </a:r>
            <a:r>
              <a:rPr lang="zh-TW" altLang="en-US" sz="2400">
                <a:latin typeface="Times New Roman" charset="0"/>
                <a:ea typeface="標楷體" charset="0"/>
              </a:rPr>
              <a:t>明確告知當事人其個人資料將如何被使用及被誰使用</a:t>
            </a:r>
            <a:endParaRPr lang="zh-TW" sz="2400">
              <a:latin typeface="Times New Roman" charset="0"/>
              <a:ea typeface="標楷體" charset="0"/>
            </a:endParaRPr>
          </a:p>
          <a:p>
            <a:pPr lvl="1" eaLnBrk="1" hangingPunct="1"/>
            <a:r>
              <a:rPr lang="en-US" altLang="zh-TW" sz="2400">
                <a:latin typeface="Times New Roman" charset="0"/>
                <a:ea typeface="標楷體" charset="0"/>
              </a:rPr>
              <a:t>d) </a:t>
            </a:r>
            <a:r>
              <a:rPr lang="zh-TW" altLang="en-US" sz="2400">
                <a:latin typeface="Times New Roman" charset="0"/>
                <a:ea typeface="標楷體" charset="0"/>
              </a:rPr>
              <a:t>僅處理相關且適當的個人資訊</a:t>
            </a:r>
            <a:endParaRPr lang="zh-TW" sz="2400">
              <a:latin typeface="Times New Roman" charset="0"/>
              <a:ea typeface="標楷體" charset="0"/>
            </a:endParaRPr>
          </a:p>
          <a:p>
            <a:pPr lvl="1" eaLnBrk="1" hangingPunct="1"/>
            <a:r>
              <a:rPr lang="en-US" altLang="zh-TW" sz="2400">
                <a:latin typeface="Times New Roman" charset="0"/>
                <a:ea typeface="標楷體" charset="0"/>
              </a:rPr>
              <a:t>e) </a:t>
            </a:r>
            <a:r>
              <a:rPr lang="zh-TW" altLang="en-US" sz="2400">
                <a:latin typeface="Times New Roman" charset="0"/>
                <a:ea typeface="標楷體" charset="0"/>
              </a:rPr>
              <a:t>公平與合法的處理個人資訊</a:t>
            </a:r>
            <a:r>
              <a:rPr lang="en-US" altLang="zh-TW" sz="2400">
                <a:latin typeface="Times New Roman" charset="0"/>
                <a:ea typeface="標楷體" charset="0"/>
              </a:rPr>
              <a:t>(</a:t>
            </a:r>
            <a:r>
              <a:rPr lang="zh-TW" altLang="en-US" sz="2400">
                <a:latin typeface="Times New Roman" charset="0"/>
                <a:ea typeface="標楷體" charset="0"/>
              </a:rPr>
              <a:t>參考</a:t>
            </a:r>
            <a:r>
              <a:rPr lang="en-US" altLang="zh-TW" sz="2400">
                <a:latin typeface="Times New Roman" charset="0"/>
                <a:ea typeface="標楷體" charset="0"/>
              </a:rPr>
              <a:t> 4.7);</a:t>
            </a:r>
            <a:endParaRPr lang="zh-TW" sz="2400">
              <a:latin typeface="Times New Roman" charset="0"/>
              <a:ea typeface="標楷體" charset="0"/>
            </a:endParaRPr>
          </a:p>
          <a:p>
            <a:pPr lvl="1" eaLnBrk="1" hangingPunct="1"/>
            <a:r>
              <a:rPr lang="en-US" altLang="zh-TW" sz="2400">
                <a:latin typeface="Times New Roman" charset="0"/>
                <a:ea typeface="標楷體" charset="0"/>
              </a:rPr>
              <a:t>f) </a:t>
            </a:r>
            <a:r>
              <a:rPr lang="zh-TW" altLang="en-US" sz="2400">
                <a:latin typeface="Times New Roman" charset="0"/>
                <a:ea typeface="標楷體" charset="0"/>
              </a:rPr>
              <a:t>組織應維護一份個人資料清冊</a:t>
            </a:r>
            <a:r>
              <a:rPr lang="en-US" altLang="zh-TW" sz="2400">
                <a:latin typeface="Times New Roman" charset="0"/>
                <a:ea typeface="標楷體" charset="0"/>
              </a:rPr>
              <a:t>(</a:t>
            </a:r>
            <a:r>
              <a:rPr lang="zh-TW" altLang="en-US" sz="2400">
                <a:latin typeface="Times New Roman" charset="0"/>
                <a:ea typeface="標楷體" charset="0"/>
              </a:rPr>
              <a:t>參考</a:t>
            </a:r>
            <a:r>
              <a:rPr lang="en-US" altLang="zh-TW" sz="2400">
                <a:latin typeface="Times New Roman" charset="0"/>
                <a:ea typeface="標楷體" charset="0"/>
              </a:rPr>
              <a:t> 4.2);</a:t>
            </a:r>
            <a:endParaRPr lang="zh-TW" sz="2400">
              <a:latin typeface="Times New Roman" charset="0"/>
              <a:ea typeface="標楷體" charset="0"/>
            </a:endParaRPr>
          </a:p>
          <a:p>
            <a:pPr lvl="1" eaLnBrk="1" hangingPunct="1"/>
            <a:r>
              <a:rPr lang="en-US" altLang="zh-TW" sz="2400">
                <a:latin typeface="Times New Roman" charset="0"/>
                <a:ea typeface="標楷體" charset="0"/>
              </a:rPr>
              <a:t>g) </a:t>
            </a:r>
            <a:r>
              <a:rPr lang="zh-TW" altLang="en-US" sz="2400">
                <a:latin typeface="Times New Roman" charset="0"/>
                <a:ea typeface="標楷體" charset="0"/>
              </a:rPr>
              <a:t>確保個人資料的正確性，並於必要時進行更新</a:t>
            </a:r>
            <a:endParaRPr lang="en-US" altLang="zh-TW" sz="2400">
              <a:latin typeface="Times New Roman" charset="0"/>
              <a:ea typeface="標楷體" charset="0"/>
            </a:endParaRPr>
          </a:p>
          <a:p>
            <a:pPr lvl="1" eaLnBrk="1" hangingPunct="1"/>
            <a:r>
              <a:rPr lang="en-US" altLang="zh-TW" sz="2400">
                <a:latin typeface="Times New Roman" charset="0"/>
                <a:ea typeface="標楷體" charset="0"/>
              </a:rPr>
              <a:t>h) </a:t>
            </a:r>
            <a:r>
              <a:rPr lang="zh-TW" altLang="en-US" sz="2400">
                <a:latin typeface="Times New Roman" charset="0"/>
                <a:ea typeface="標楷體" charset="0"/>
              </a:rPr>
              <a:t>僅依法或合法的組織目的下保存個人資料</a:t>
            </a:r>
            <a:endParaRPr lang="en-US" altLang="zh-TW" sz="2400">
              <a:latin typeface="Times New Roman" charset="0"/>
              <a:ea typeface="標楷體" charset="0"/>
            </a:endParaRPr>
          </a:p>
          <a:p>
            <a:pPr lvl="1" eaLnBrk="1" hangingPunct="1">
              <a:buFont typeface="Wingdings" charset="0"/>
              <a:buNone/>
            </a:pPr>
            <a:endParaRPr lang="zh-TW" sz="2000">
              <a:latin typeface="Times New Roman" charset="0"/>
              <a:ea typeface="標楷體" charset="0"/>
            </a:endParaRP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2A69907-9F2E-5E40-A2D8-DEE6B39E6842}" type="slidenum">
              <a:rPr lang="en-US" altLang="ko-KR" sz="1400">
                <a:solidFill>
                  <a:srgbClr val="000000"/>
                </a:solidFill>
                <a:latin typeface="Times New Roman" charset="0"/>
                <a:ea typeface="標楷體" charset="0"/>
                <a:cs typeface="標楷體" charset="0"/>
              </a:rPr>
              <a:pPr eaLnBrk="1" hangingPunct="1"/>
              <a:t>58</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p:txBody>
          <a:bodyPr/>
          <a:lstStyle/>
          <a:p>
            <a:pPr eaLnBrk="1" hangingPunct="1"/>
            <a:r>
              <a:rPr lang="zh-TW" altLang="en-US">
                <a:effectLst>
                  <a:outerShdw blurRad="38100" dist="38100" dir="2700000" algn="tl">
                    <a:srgbClr val="DDDDDD"/>
                  </a:outerShdw>
                </a:effectLst>
                <a:latin typeface="Times New Roman" charset="0"/>
                <a:ea typeface="標楷體" charset="0"/>
              </a:rPr>
              <a:t>規劃個人資料管理系統</a:t>
            </a:r>
            <a:r>
              <a:rPr lang="en-US" altLang="zh-TW">
                <a:effectLst>
                  <a:outerShdw blurRad="38100" dist="38100" dir="2700000" algn="tl">
                    <a:srgbClr val="DDDDDD"/>
                  </a:outerShdw>
                </a:effectLst>
                <a:latin typeface="Times New Roman" charset="0"/>
                <a:ea typeface="標楷體" charset="0"/>
              </a:rPr>
              <a:t>PIMS</a:t>
            </a:r>
            <a:endParaRPr lang="zh-TW" altLang="en-US">
              <a:latin typeface="Times New Roman" charset="0"/>
              <a:ea typeface="標楷體" charset="0"/>
            </a:endParaRPr>
          </a:p>
        </p:txBody>
      </p:sp>
      <p:sp>
        <p:nvSpPr>
          <p:cNvPr id="66563" name="內容版面配置區 2"/>
          <p:cNvSpPr>
            <a:spLocks noGrp="1"/>
          </p:cNvSpPr>
          <p:nvPr>
            <p:ph idx="1"/>
          </p:nvPr>
        </p:nvSpPr>
        <p:spPr/>
        <p:txBody>
          <a:bodyPr/>
          <a:lstStyle/>
          <a:p>
            <a:pPr lvl="1" eaLnBrk="1" hangingPunct="1"/>
            <a:r>
              <a:rPr lang="en-US" altLang="zh-TW" sz="2400">
                <a:latin typeface="Times New Roman" charset="0"/>
                <a:ea typeface="標楷體" charset="0"/>
              </a:rPr>
              <a:t>i) </a:t>
            </a:r>
            <a:r>
              <a:rPr lang="zh-TW" altLang="en-US" sz="2400">
                <a:latin typeface="Times New Roman" charset="0"/>
                <a:ea typeface="標楷體" charset="0"/>
              </a:rPr>
              <a:t>尊重當事人對其個人資料所能行使之權利，包含其申請閱覽權</a:t>
            </a:r>
            <a:endParaRPr lang="zh-TW" sz="2400">
              <a:latin typeface="Times New Roman" charset="0"/>
              <a:ea typeface="標楷體" charset="0"/>
            </a:endParaRPr>
          </a:p>
          <a:p>
            <a:pPr lvl="1" eaLnBrk="1" hangingPunct="1"/>
            <a:r>
              <a:rPr lang="en-US" altLang="zh-TW" sz="2400">
                <a:latin typeface="Times New Roman" charset="0"/>
                <a:ea typeface="標楷體" charset="0"/>
              </a:rPr>
              <a:t>j) </a:t>
            </a:r>
            <a:r>
              <a:rPr lang="zh-TW" altLang="en-US" sz="2400">
                <a:latin typeface="Times New Roman" charset="0"/>
                <a:ea typeface="標楷體" charset="0"/>
              </a:rPr>
              <a:t>確保所有個人資料安全</a:t>
            </a:r>
            <a:endParaRPr lang="zh-TW" sz="2400">
              <a:latin typeface="Times New Roman" charset="0"/>
              <a:ea typeface="標楷體" charset="0"/>
            </a:endParaRPr>
          </a:p>
          <a:p>
            <a:pPr lvl="1" eaLnBrk="1" hangingPunct="1"/>
            <a:r>
              <a:rPr lang="en-US" altLang="zh-TW" sz="2400">
                <a:latin typeface="Times New Roman" charset="0"/>
                <a:ea typeface="標楷體" charset="0"/>
              </a:rPr>
              <a:t>k) </a:t>
            </a:r>
            <a:r>
              <a:rPr lang="zh-TW" altLang="en-US" sz="2400">
                <a:latin typeface="Times New Roman" charset="0"/>
                <a:ea typeface="標楷體" charset="0"/>
              </a:rPr>
              <a:t>當組織將個人資料傳輸之非歐盟成員之國家時，應確保其具善良保護之機制</a:t>
            </a:r>
            <a:endParaRPr lang="zh-TW" sz="2400">
              <a:latin typeface="Times New Roman" charset="0"/>
              <a:ea typeface="標楷體" charset="0"/>
            </a:endParaRPr>
          </a:p>
          <a:p>
            <a:pPr lvl="1" eaLnBrk="1" hangingPunct="1"/>
            <a:r>
              <a:rPr lang="en-US" altLang="zh-TW" sz="2400">
                <a:latin typeface="Times New Roman" charset="0"/>
                <a:ea typeface="標楷體" charset="0"/>
              </a:rPr>
              <a:t>l) </a:t>
            </a:r>
            <a:r>
              <a:rPr lang="zh-TW" altLang="en-US" sz="2400">
                <a:latin typeface="Times New Roman" charset="0"/>
                <a:ea typeface="標楷體" charset="0"/>
              </a:rPr>
              <a:t>個人資料保護法令所允許之例外情形的應用</a:t>
            </a:r>
            <a:endParaRPr lang="zh-TW" sz="2400">
              <a:latin typeface="Times New Roman" charset="0"/>
              <a:ea typeface="標楷體" charset="0"/>
            </a:endParaRPr>
          </a:p>
          <a:p>
            <a:pPr lvl="1" eaLnBrk="1" hangingPunct="1"/>
            <a:r>
              <a:rPr lang="en-US" altLang="zh-TW" sz="2400">
                <a:latin typeface="Times New Roman" charset="0"/>
                <a:ea typeface="標楷體" charset="0"/>
              </a:rPr>
              <a:t>m) </a:t>
            </a:r>
            <a:r>
              <a:rPr lang="zh-TW" altLang="en-US" sz="2400">
                <a:latin typeface="Times New Roman" charset="0"/>
                <a:ea typeface="標楷體" charset="0"/>
              </a:rPr>
              <a:t>發展與建立</a:t>
            </a:r>
            <a:r>
              <a:rPr lang="en-US" altLang="zh-TW" sz="2400">
                <a:latin typeface="Times New Roman" charset="0"/>
                <a:ea typeface="標楷體" charset="0"/>
              </a:rPr>
              <a:t>PIMS</a:t>
            </a:r>
            <a:r>
              <a:rPr lang="zh-TW" altLang="en-US" sz="2400">
                <a:latin typeface="Times New Roman" charset="0"/>
                <a:ea typeface="標楷體" charset="0"/>
              </a:rPr>
              <a:t>，使個人資料保護政策能實行</a:t>
            </a:r>
            <a:endParaRPr lang="zh-TW" sz="2400">
              <a:latin typeface="Times New Roman" charset="0"/>
              <a:ea typeface="標楷體" charset="0"/>
            </a:endParaRPr>
          </a:p>
          <a:p>
            <a:pPr lvl="1" eaLnBrk="1" hangingPunct="1"/>
            <a:r>
              <a:rPr lang="en-US" altLang="zh-TW" sz="2400">
                <a:latin typeface="Times New Roman" charset="0"/>
                <a:ea typeface="標楷體" charset="0"/>
              </a:rPr>
              <a:t>n) </a:t>
            </a:r>
            <a:r>
              <a:rPr lang="zh-TW" altLang="en-US" sz="2400">
                <a:latin typeface="Times New Roman" charset="0"/>
                <a:ea typeface="標楷體" charset="0"/>
              </a:rPr>
              <a:t>鑑別內、外部利害關係者及其參與</a:t>
            </a:r>
            <a:r>
              <a:rPr lang="en-US" altLang="zh-TW" sz="2400">
                <a:latin typeface="Times New Roman" charset="0"/>
                <a:ea typeface="標楷體" charset="0"/>
              </a:rPr>
              <a:t>PIMS</a:t>
            </a:r>
            <a:r>
              <a:rPr lang="zh-TW" altLang="en-US" sz="2400">
                <a:latin typeface="Times New Roman" charset="0"/>
                <a:ea typeface="標楷體" charset="0"/>
              </a:rPr>
              <a:t>治理與運作的程度</a:t>
            </a:r>
            <a:endParaRPr lang="zh-TW" sz="2400">
              <a:latin typeface="Times New Roman" charset="0"/>
              <a:ea typeface="標楷體" charset="0"/>
            </a:endParaRPr>
          </a:p>
          <a:p>
            <a:pPr lvl="1" eaLnBrk="1" hangingPunct="1"/>
            <a:r>
              <a:rPr lang="en-US" altLang="zh-TW" sz="2400">
                <a:latin typeface="Times New Roman" charset="0"/>
                <a:ea typeface="標楷體" charset="0"/>
              </a:rPr>
              <a:t>o) </a:t>
            </a:r>
            <a:r>
              <a:rPr lang="zh-TW" altLang="en-US" sz="2400">
                <a:latin typeface="Times New Roman" charset="0"/>
                <a:ea typeface="標楷體" charset="0"/>
              </a:rPr>
              <a:t>於</a:t>
            </a:r>
            <a:r>
              <a:rPr lang="en-US" altLang="zh-TW" sz="2400">
                <a:latin typeface="Times New Roman" charset="0"/>
                <a:ea typeface="標楷體" charset="0"/>
              </a:rPr>
              <a:t>PIMS</a:t>
            </a:r>
            <a:r>
              <a:rPr lang="zh-TW" altLang="en-US" sz="2400">
                <a:latin typeface="Times New Roman" charset="0"/>
                <a:ea typeface="標楷體" charset="0"/>
              </a:rPr>
              <a:t>明確界定員工之責任和歸責性</a:t>
            </a:r>
            <a:r>
              <a:rPr lang="en-US" altLang="zh-TW" sz="2400">
                <a:latin typeface="Times New Roman" charset="0"/>
                <a:ea typeface="標楷體" charset="0"/>
              </a:rPr>
              <a:t>(</a:t>
            </a:r>
            <a:r>
              <a:rPr lang="zh-TW" altLang="en-US" sz="2400">
                <a:latin typeface="Times New Roman" charset="0"/>
                <a:ea typeface="標楷體" charset="0"/>
              </a:rPr>
              <a:t>參考</a:t>
            </a:r>
            <a:r>
              <a:rPr lang="en-US" altLang="zh-TW" sz="2400">
                <a:latin typeface="Times New Roman" charset="0"/>
                <a:ea typeface="標楷體" charset="0"/>
              </a:rPr>
              <a:t>3.5)</a:t>
            </a:r>
            <a:endParaRPr lang="zh-TW" altLang="en-US" sz="2400">
              <a:latin typeface="Times New Roman" charset="0"/>
              <a:ea typeface="標楷體" charset="0"/>
            </a:endParaRP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F057C476-BC69-054F-929D-EFE11098F890}" type="slidenum">
              <a:rPr lang="en-US" altLang="ko-KR" sz="1400">
                <a:solidFill>
                  <a:srgbClr val="000000"/>
                </a:solidFill>
                <a:latin typeface="Times New Roman" charset="0"/>
                <a:ea typeface="標楷體" charset="0"/>
                <a:cs typeface="標楷體" charset="0"/>
              </a:rPr>
              <a:pPr eaLnBrk="1" hangingPunct="1"/>
              <a:t>59</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5E3E41B6-1307-6C44-8345-FC130D18AC7D}" type="slidenum">
              <a:rPr lang="zh-TW" altLang="en-US" sz="1400">
                <a:solidFill>
                  <a:srgbClr val="000000"/>
                </a:solidFill>
                <a:latin typeface="Times New Roman" charset="0"/>
                <a:ea typeface="標楷體" charset="0"/>
                <a:cs typeface="標楷體" charset="0"/>
              </a:rPr>
              <a:pPr eaLnBrk="1" hangingPunct="1"/>
              <a:t>6</a:t>
            </a:fld>
            <a:endParaRPr lang="en-US" altLang="zh-TW" sz="1400">
              <a:solidFill>
                <a:srgbClr val="000000"/>
              </a:solidFill>
              <a:latin typeface="Times New Roman" charset="0"/>
              <a:ea typeface="標楷體" charset="0"/>
              <a:cs typeface="標楷體" charset="0"/>
            </a:endParaRPr>
          </a:p>
        </p:txBody>
      </p:sp>
      <p:sp>
        <p:nvSpPr>
          <p:cNvPr id="156674" name="Rectangle 2"/>
          <p:cNvSpPr>
            <a:spLocks noGrp="1" noChangeArrowheads="1"/>
          </p:cNvSpPr>
          <p:nvPr>
            <p:ph type="title"/>
          </p:nvPr>
        </p:nvSpPr>
        <p:spPr/>
        <p:txBody>
          <a:bodyPr/>
          <a:lstStyle/>
          <a:p>
            <a:pPr eaLnBrk="1" hangingPunct="1"/>
            <a:r>
              <a:rPr lang="zh-TW" altLang="en-US">
                <a:latin typeface="Arial" charset="0"/>
                <a:ea typeface="標楷體" charset="0"/>
              </a:rPr>
              <a:t>內部稽核與外部稽核</a:t>
            </a:r>
          </a:p>
        </p:txBody>
      </p:sp>
      <p:sp>
        <p:nvSpPr>
          <p:cNvPr id="9220" name="Rectangle 3"/>
          <p:cNvSpPr>
            <a:spLocks noGrp="1" noChangeArrowheads="1"/>
          </p:cNvSpPr>
          <p:nvPr>
            <p:ph type="body" idx="1"/>
          </p:nvPr>
        </p:nvSpPr>
        <p:spPr/>
        <p:txBody>
          <a:bodyPr/>
          <a:lstStyle/>
          <a:p>
            <a:pPr eaLnBrk="1" hangingPunct="1"/>
            <a:r>
              <a:rPr lang="zh-TW" altLang="en-US">
                <a:latin typeface="Times New Roman" charset="0"/>
                <a:ea typeface="標楷體" charset="0"/>
              </a:rPr>
              <a:t>內部稽核</a:t>
            </a:r>
          </a:p>
          <a:p>
            <a:pPr lvl="1" eaLnBrk="1" hangingPunct="1"/>
            <a:r>
              <a:rPr lang="zh-TW" altLang="en-US">
                <a:latin typeface="Times New Roman" charset="0"/>
                <a:ea typeface="標楷體" charset="0"/>
              </a:rPr>
              <a:t>組織內部預先進行的稽核作業，自行找出組織作業流程的缺失，提出建議改進。</a:t>
            </a:r>
          </a:p>
          <a:p>
            <a:pPr eaLnBrk="1" hangingPunct="1"/>
            <a:r>
              <a:rPr lang="zh-TW" altLang="en-US">
                <a:latin typeface="Times New Roman" charset="0"/>
                <a:ea typeface="標楷體" charset="0"/>
              </a:rPr>
              <a:t>外部稽核</a:t>
            </a:r>
          </a:p>
          <a:p>
            <a:pPr lvl="1" eaLnBrk="1" hangingPunct="1"/>
            <a:r>
              <a:rPr lang="zh-TW" altLang="en-US">
                <a:latin typeface="Times New Roman" charset="0"/>
                <a:ea typeface="標楷體" charset="0"/>
              </a:rPr>
              <a:t>上級機關對組織進行的稽核。</a:t>
            </a:r>
          </a:p>
          <a:p>
            <a:pPr lvl="1" eaLnBrk="1" hangingPunct="1"/>
            <a:r>
              <a:rPr lang="zh-TW" altLang="en-US">
                <a:latin typeface="Times New Roman" charset="0"/>
                <a:ea typeface="標楷體" charset="0"/>
              </a:rPr>
              <a:t>申請驗證所接受的稽核。</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p:txBody>
          <a:bodyPr/>
          <a:lstStyle/>
          <a:p>
            <a:pPr eaLnBrk="1" hangingPunct="1"/>
            <a:r>
              <a:rPr lang="zh-TW" altLang="en-US">
                <a:effectLst>
                  <a:outerShdw blurRad="38100" dist="38100" dir="2700000" algn="tl">
                    <a:srgbClr val="DDDDDD"/>
                  </a:outerShdw>
                </a:effectLst>
                <a:latin typeface="Times New Roman" charset="0"/>
                <a:ea typeface="標楷體" charset="0"/>
              </a:rPr>
              <a:t>規劃個人資料管理系統</a:t>
            </a:r>
            <a:r>
              <a:rPr lang="en-US" altLang="zh-TW">
                <a:effectLst>
                  <a:outerShdw blurRad="38100" dist="38100" dir="2700000" algn="tl">
                    <a:srgbClr val="DDDDDD"/>
                  </a:outerShdw>
                </a:effectLst>
                <a:latin typeface="Times New Roman" charset="0"/>
                <a:ea typeface="標楷體" charset="0"/>
              </a:rPr>
              <a:t>PIMS</a:t>
            </a:r>
            <a:endParaRPr lang="zh-TW" altLang="en-US">
              <a:latin typeface="Times New Roman" charset="0"/>
              <a:ea typeface="標楷體" charset="0"/>
            </a:endParaRPr>
          </a:p>
        </p:txBody>
      </p:sp>
      <p:sp>
        <p:nvSpPr>
          <p:cNvPr id="67587" name="內容版面配置區 2"/>
          <p:cNvSpPr>
            <a:spLocks noGrp="1"/>
          </p:cNvSpPr>
          <p:nvPr>
            <p:ph idx="1"/>
          </p:nvPr>
        </p:nvSpPr>
        <p:spPr>
          <a:xfrm>
            <a:off x="468313" y="1125538"/>
            <a:ext cx="8229600" cy="5327650"/>
          </a:xfrm>
        </p:spPr>
        <p:txBody>
          <a:bodyPr/>
          <a:lstStyle/>
          <a:p>
            <a:pPr eaLnBrk="1" hangingPunct="1">
              <a:buFontTx/>
              <a:buNone/>
            </a:pPr>
            <a:r>
              <a:rPr lang="en-US" altLang="zh-TW" sz="2400">
                <a:latin typeface="Times New Roman" charset="0"/>
                <a:ea typeface="標楷體" charset="0"/>
              </a:rPr>
              <a:t>3.5</a:t>
            </a:r>
            <a:r>
              <a:rPr lang="zh-TW" altLang="en-US" sz="2400">
                <a:latin typeface="Times New Roman" charset="0"/>
                <a:ea typeface="標楷體" charset="0"/>
              </a:rPr>
              <a:t> </a:t>
            </a:r>
            <a:r>
              <a:rPr lang="zh-TW" altLang="en-US" sz="2800">
                <a:latin typeface="Times New Roman" charset="0"/>
                <a:ea typeface="標楷體" charset="0"/>
              </a:rPr>
              <a:t>職責和歸責性</a:t>
            </a:r>
            <a:endParaRPr lang="en-US" altLang="zh-TW" sz="2800">
              <a:latin typeface="Times New Roman" charset="0"/>
              <a:ea typeface="標楷體" charset="0"/>
            </a:endParaRPr>
          </a:p>
          <a:p>
            <a:pPr eaLnBrk="1" hangingPunct="1">
              <a:buFontTx/>
              <a:buNone/>
            </a:pPr>
            <a:r>
              <a:rPr lang="zh-TW" altLang="en-US" sz="2800">
                <a:latin typeface="Times New Roman" charset="0"/>
                <a:ea typeface="標楷體" charset="0"/>
              </a:rPr>
              <a:t>高階管理團隊應負起組織管理個人資料之責。</a:t>
            </a:r>
            <a:r>
              <a:rPr lang="en-US" altLang="zh-TW" sz="2800">
                <a:latin typeface="Times New Roman" charset="0"/>
                <a:ea typeface="標楷體" charset="0"/>
              </a:rPr>
              <a:t> (</a:t>
            </a:r>
            <a:r>
              <a:rPr lang="zh-TW" altLang="en-US" sz="2800">
                <a:latin typeface="Times New Roman" charset="0"/>
                <a:ea typeface="標楷體" charset="0"/>
              </a:rPr>
              <a:t>可參考</a:t>
            </a:r>
            <a:r>
              <a:rPr lang="en-US" altLang="zh-TW" sz="2800">
                <a:latin typeface="Times New Roman" charset="0"/>
                <a:ea typeface="標楷體" charset="0"/>
              </a:rPr>
              <a:t>4.1.1). </a:t>
            </a:r>
          </a:p>
          <a:p>
            <a:pPr eaLnBrk="1" hangingPunct="1"/>
            <a:r>
              <a:rPr lang="zh-TW" altLang="en-US" sz="2400">
                <a:latin typeface="Times New Roman" charset="0"/>
                <a:ea typeface="標楷體" charset="0"/>
              </a:rPr>
              <a:t>職責應包含：</a:t>
            </a:r>
            <a:endParaRPr lang="en-US" altLang="zh-TW" sz="2400">
              <a:latin typeface="Times New Roman" charset="0"/>
              <a:ea typeface="標楷體" charset="0"/>
            </a:endParaRPr>
          </a:p>
          <a:p>
            <a:pPr lvl="1" eaLnBrk="1" hangingPunct="1"/>
            <a:r>
              <a:rPr lang="en-US" altLang="zh-TW" sz="2000">
                <a:latin typeface="Times New Roman" charset="0"/>
                <a:ea typeface="標楷體" charset="0"/>
              </a:rPr>
              <a:t>a) </a:t>
            </a:r>
            <a:r>
              <a:rPr lang="zh-TW" altLang="en-US" sz="2000">
                <a:latin typeface="Times New Roman" charset="0"/>
                <a:ea typeface="標楷體" charset="0"/>
              </a:rPr>
              <a:t>核准個人資料管理政策</a:t>
            </a:r>
            <a:endParaRPr lang="zh-TW" sz="2000">
              <a:latin typeface="Times New Roman" charset="0"/>
              <a:ea typeface="標楷體" charset="0"/>
            </a:endParaRPr>
          </a:p>
          <a:p>
            <a:pPr lvl="1" eaLnBrk="1" hangingPunct="1"/>
            <a:r>
              <a:rPr lang="en-US" altLang="zh-TW" sz="2000">
                <a:latin typeface="Times New Roman" charset="0"/>
                <a:ea typeface="標楷體" charset="0"/>
              </a:rPr>
              <a:t>b) </a:t>
            </a:r>
            <a:r>
              <a:rPr lang="zh-TW" altLang="en-US" sz="2000">
                <a:latin typeface="Times New Roman" charset="0"/>
                <a:ea typeface="標楷體" charset="0"/>
              </a:rPr>
              <a:t>依政策發展和施行</a:t>
            </a:r>
            <a:r>
              <a:rPr lang="en-US" altLang="zh-TW" sz="2000">
                <a:latin typeface="Times New Roman" charset="0"/>
                <a:ea typeface="標楷體" charset="0"/>
              </a:rPr>
              <a:t>PIMS</a:t>
            </a:r>
            <a:endParaRPr lang="zh-TW" sz="2000">
              <a:latin typeface="Times New Roman" charset="0"/>
              <a:ea typeface="標楷體" charset="0"/>
            </a:endParaRPr>
          </a:p>
          <a:p>
            <a:pPr lvl="1" eaLnBrk="1" hangingPunct="1"/>
            <a:r>
              <a:rPr lang="en-US" altLang="zh-TW" sz="2000">
                <a:latin typeface="Times New Roman" charset="0"/>
                <a:ea typeface="標楷體" charset="0"/>
              </a:rPr>
              <a:t>c) </a:t>
            </a:r>
            <a:r>
              <a:rPr lang="zh-TW" altLang="en-US" sz="2000">
                <a:latin typeface="Times New Roman" charset="0"/>
                <a:ea typeface="標楷體" charset="0"/>
              </a:rPr>
              <a:t>應遵循政策執行安全及風險管理</a:t>
            </a:r>
            <a:r>
              <a:rPr lang="en-US" altLang="zh-TW" sz="2000">
                <a:latin typeface="Times New Roman" charset="0"/>
                <a:ea typeface="標楷體" charset="0"/>
              </a:rPr>
              <a:t> (</a:t>
            </a:r>
            <a:r>
              <a:rPr lang="zh-TW" altLang="en-US" sz="2000">
                <a:latin typeface="Times New Roman" charset="0"/>
                <a:ea typeface="標楷體" charset="0"/>
              </a:rPr>
              <a:t>可參考</a:t>
            </a:r>
            <a:r>
              <a:rPr lang="en-US" altLang="zh-TW" sz="2000">
                <a:latin typeface="Times New Roman" charset="0"/>
                <a:ea typeface="標楷體" charset="0"/>
              </a:rPr>
              <a:t>4.13.1)</a:t>
            </a:r>
          </a:p>
          <a:p>
            <a:pPr eaLnBrk="1" hangingPunct="1"/>
            <a:r>
              <a:rPr lang="zh-TW" altLang="en-US" sz="2400">
                <a:latin typeface="Times New Roman" charset="0"/>
                <a:ea typeface="標楷體" charset="0"/>
              </a:rPr>
              <a:t>應指派一位或多位合適或具經驗的同仁負責日常個人資料管理政策的遵循</a:t>
            </a:r>
            <a:r>
              <a:rPr lang="en-US" altLang="zh-TW" sz="2400">
                <a:latin typeface="Times New Roman" charset="0"/>
                <a:ea typeface="標楷體" charset="0"/>
              </a:rPr>
              <a:t>(</a:t>
            </a:r>
            <a:r>
              <a:rPr lang="zh-TW" altLang="en-US" sz="2400">
                <a:latin typeface="Times New Roman" charset="0"/>
                <a:ea typeface="標楷體" charset="0"/>
              </a:rPr>
              <a:t>可參考</a:t>
            </a:r>
            <a:r>
              <a:rPr lang="en-US" altLang="zh-TW" sz="2400">
                <a:latin typeface="Times New Roman" charset="0"/>
                <a:ea typeface="標楷體" charset="0"/>
              </a:rPr>
              <a:t>4.1.2)</a:t>
            </a:r>
          </a:p>
          <a:p>
            <a:pPr eaLnBrk="1" hangingPunct="1"/>
            <a:r>
              <a:rPr lang="zh-TW" altLang="en-US" sz="2400">
                <a:latin typeface="Times New Roman" charset="0"/>
                <a:ea typeface="標楷體" charset="0"/>
              </a:rPr>
              <a:t>藉由流程與程序的實行、適當的員工發展或對於不符合事項制訂管控程序，以確保所有同仁皆能遵循個人資料管理政策之要求</a:t>
            </a: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99B9673E-594A-7D44-B45E-5016C06764BB}" type="slidenum">
              <a:rPr lang="en-US" altLang="ko-KR" sz="1400">
                <a:solidFill>
                  <a:srgbClr val="000000"/>
                </a:solidFill>
                <a:latin typeface="Times New Roman" charset="0"/>
                <a:ea typeface="標楷體" charset="0"/>
                <a:cs typeface="標楷體" charset="0"/>
              </a:rPr>
              <a:pPr eaLnBrk="1" hangingPunct="1"/>
              <a:t>60</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標題 1"/>
          <p:cNvSpPr>
            <a:spLocks noGrp="1"/>
          </p:cNvSpPr>
          <p:nvPr>
            <p:ph type="title"/>
          </p:nvPr>
        </p:nvSpPr>
        <p:spPr/>
        <p:txBody>
          <a:bodyPr/>
          <a:lstStyle/>
          <a:p>
            <a:pPr eaLnBrk="1" hangingPunct="1"/>
            <a:r>
              <a:rPr lang="zh-TW" altLang="en-US">
                <a:effectLst>
                  <a:outerShdw blurRad="38100" dist="38100" dir="2700000" algn="tl">
                    <a:srgbClr val="DDDDDD"/>
                  </a:outerShdw>
                </a:effectLst>
                <a:latin typeface="Times New Roman" charset="0"/>
                <a:ea typeface="標楷體" charset="0"/>
              </a:rPr>
              <a:t>規劃個人資料管理系統</a:t>
            </a:r>
            <a:r>
              <a:rPr lang="en-US" altLang="zh-TW">
                <a:effectLst>
                  <a:outerShdw blurRad="38100" dist="38100" dir="2700000" algn="tl">
                    <a:srgbClr val="DDDDDD"/>
                  </a:outerShdw>
                </a:effectLst>
                <a:latin typeface="Times New Roman" charset="0"/>
                <a:ea typeface="標楷體" charset="0"/>
              </a:rPr>
              <a:t>PIMS</a:t>
            </a:r>
            <a:endParaRPr lang="zh-TW" altLang="en-US">
              <a:latin typeface="Times New Roman" charset="0"/>
              <a:ea typeface="標楷體" charset="0"/>
            </a:endParaRPr>
          </a:p>
        </p:txBody>
      </p:sp>
      <p:sp>
        <p:nvSpPr>
          <p:cNvPr id="68611" name="內容版面配置區 2"/>
          <p:cNvSpPr>
            <a:spLocks noGrp="1"/>
          </p:cNvSpPr>
          <p:nvPr>
            <p:ph idx="1"/>
          </p:nvPr>
        </p:nvSpPr>
        <p:spPr/>
        <p:txBody>
          <a:bodyPr/>
          <a:lstStyle/>
          <a:p>
            <a:pPr eaLnBrk="1" hangingPunct="1"/>
            <a:r>
              <a:rPr lang="en-US" altLang="zh-TW">
                <a:latin typeface="Times New Roman" charset="0"/>
                <a:ea typeface="標楷體" charset="0"/>
              </a:rPr>
              <a:t>3.6 </a:t>
            </a:r>
            <a:r>
              <a:rPr lang="zh-TW" altLang="en-US">
                <a:latin typeface="Times New Roman" charset="0"/>
                <a:ea typeface="標楷體" charset="0"/>
              </a:rPr>
              <a:t>資源提供</a:t>
            </a:r>
            <a:endParaRPr lang="en-US" altLang="zh-TW">
              <a:latin typeface="Times New Roman" charset="0"/>
              <a:ea typeface="標楷體" charset="0"/>
            </a:endParaRPr>
          </a:p>
          <a:p>
            <a:pPr eaLnBrk="1" hangingPunct="1"/>
            <a:r>
              <a:rPr lang="zh-TW" altLang="en-US">
                <a:latin typeface="Times New Roman" charset="0"/>
                <a:ea typeface="標楷體" charset="0"/>
              </a:rPr>
              <a:t>組織應決定並提供建立、實行、操作和維護</a:t>
            </a:r>
            <a:r>
              <a:rPr lang="en-US" altLang="zh-TW">
                <a:latin typeface="Times New Roman" charset="0"/>
                <a:ea typeface="標楷體" charset="0"/>
              </a:rPr>
              <a:t>PIMS </a:t>
            </a:r>
            <a:r>
              <a:rPr lang="zh-TW" altLang="en-US">
                <a:latin typeface="Times New Roman" charset="0"/>
                <a:ea typeface="標楷體" charset="0"/>
              </a:rPr>
              <a:t>的資源。</a:t>
            </a: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7BE3C18D-9FB8-324C-8FFB-147F0BADEE35}" type="slidenum">
              <a:rPr lang="en-US" altLang="ko-KR" sz="1400">
                <a:solidFill>
                  <a:srgbClr val="000000"/>
                </a:solidFill>
                <a:latin typeface="Times New Roman" charset="0"/>
                <a:ea typeface="標楷體" charset="0"/>
                <a:cs typeface="標楷體" charset="0"/>
              </a:rPr>
              <a:pPr eaLnBrk="1" hangingPunct="1"/>
              <a:t>61</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標題 1"/>
          <p:cNvSpPr>
            <a:spLocks noGrp="1"/>
          </p:cNvSpPr>
          <p:nvPr>
            <p:ph type="title"/>
          </p:nvPr>
        </p:nvSpPr>
        <p:spPr/>
        <p:txBody>
          <a:bodyPr/>
          <a:lstStyle/>
          <a:p>
            <a:pPr eaLnBrk="1" hangingPunct="1"/>
            <a:r>
              <a:rPr lang="zh-TW" altLang="en-US">
                <a:effectLst>
                  <a:outerShdw blurRad="38100" dist="38100" dir="2700000" algn="tl">
                    <a:srgbClr val="DDDDDD"/>
                  </a:outerShdw>
                </a:effectLst>
                <a:latin typeface="Times New Roman" charset="0"/>
                <a:ea typeface="標楷體" charset="0"/>
              </a:rPr>
              <a:t>規劃個人資料管理系統</a:t>
            </a:r>
            <a:r>
              <a:rPr lang="en-US" altLang="zh-TW">
                <a:effectLst>
                  <a:outerShdw blurRad="38100" dist="38100" dir="2700000" algn="tl">
                    <a:srgbClr val="DDDDDD"/>
                  </a:outerShdw>
                </a:effectLst>
                <a:latin typeface="Times New Roman" charset="0"/>
                <a:ea typeface="標楷體" charset="0"/>
              </a:rPr>
              <a:t>PIMS</a:t>
            </a:r>
            <a:endParaRPr lang="zh-TW" altLang="en-US">
              <a:latin typeface="Times New Roman" charset="0"/>
              <a:ea typeface="標楷體" charset="0"/>
            </a:endParaRPr>
          </a:p>
        </p:txBody>
      </p:sp>
      <p:sp>
        <p:nvSpPr>
          <p:cNvPr id="69635" name="內容版面配置區 2"/>
          <p:cNvSpPr>
            <a:spLocks noGrp="1"/>
          </p:cNvSpPr>
          <p:nvPr>
            <p:ph idx="1"/>
          </p:nvPr>
        </p:nvSpPr>
        <p:spPr/>
        <p:txBody>
          <a:bodyPr/>
          <a:lstStyle/>
          <a:p>
            <a:pPr eaLnBrk="1" hangingPunct="1">
              <a:buFontTx/>
              <a:buNone/>
            </a:pPr>
            <a:r>
              <a:rPr lang="en-US" altLang="zh-TW">
                <a:latin typeface="Times New Roman" charset="0"/>
                <a:ea typeface="標楷體" charset="0"/>
              </a:rPr>
              <a:t>3.7 </a:t>
            </a:r>
            <a:r>
              <a:rPr lang="zh-TW" altLang="en-US">
                <a:latin typeface="Times New Roman" charset="0"/>
                <a:ea typeface="標楷體" charset="0"/>
              </a:rPr>
              <a:t>將</a:t>
            </a:r>
            <a:r>
              <a:rPr lang="en-US" altLang="zh-TW">
                <a:latin typeface="Times New Roman" charset="0"/>
                <a:ea typeface="標楷體" charset="0"/>
              </a:rPr>
              <a:t>PIMS</a:t>
            </a:r>
            <a:r>
              <a:rPr lang="zh-TW" altLang="en-US">
                <a:latin typeface="Times New Roman" charset="0"/>
                <a:ea typeface="標楷體" charset="0"/>
              </a:rPr>
              <a:t>嵌入組織文化</a:t>
            </a:r>
            <a:endParaRPr lang="en-US" altLang="zh-TW">
              <a:latin typeface="Times New Roman" charset="0"/>
              <a:ea typeface="標楷體" charset="0"/>
            </a:endParaRPr>
          </a:p>
          <a:p>
            <a:pPr lvl="1" eaLnBrk="1" hangingPunct="1">
              <a:buFontTx/>
              <a:buNone/>
            </a:pPr>
            <a:r>
              <a:rPr lang="en-US" altLang="zh-TW">
                <a:latin typeface="Times New Roman" charset="0"/>
                <a:ea typeface="標楷體" charset="0"/>
              </a:rPr>
              <a:t>a) </a:t>
            </a:r>
            <a:r>
              <a:rPr lang="zh-TW" altLang="en-US">
                <a:latin typeface="Times New Roman" charset="0"/>
                <a:ea typeface="標楷體" charset="0"/>
              </a:rPr>
              <a:t>透過持續的教育訓練與認知課程，以提高、 強化與維持所有員工對</a:t>
            </a:r>
            <a:r>
              <a:rPr lang="en-US" altLang="zh-TW">
                <a:latin typeface="Times New Roman" charset="0"/>
                <a:ea typeface="標楷體" charset="0"/>
              </a:rPr>
              <a:t>PIMS</a:t>
            </a:r>
            <a:r>
              <a:rPr lang="zh-TW" altLang="en-US">
                <a:latin typeface="Times New Roman" charset="0"/>
                <a:ea typeface="標楷體" charset="0"/>
              </a:rPr>
              <a:t>的認知</a:t>
            </a:r>
            <a:endParaRPr lang="zh-TW">
              <a:latin typeface="Times New Roman" charset="0"/>
              <a:ea typeface="標楷體" charset="0"/>
            </a:endParaRPr>
          </a:p>
          <a:p>
            <a:pPr lvl="1" eaLnBrk="1" hangingPunct="1">
              <a:buFontTx/>
              <a:buNone/>
            </a:pPr>
            <a:r>
              <a:rPr lang="en-US" altLang="zh-TW">
                <a:latin typeface="Times New Roman" charset="0"/>
                <a:ea typeface="標楷體" charset="0"/>
              </a:rPr>
              <a:t>b) </a:t>
            </a:r>
            <a:r>
              <a:rPr lang="zh-TW" altLang="en-US">
                <a:latin typeface="Times New Roman" charset="0"/>
                <a:ea typeface="標楷體" charset="0"/>
              </a:rPr>
              <a:t>建立對</a:t>
            </a:r>
            <a:r>
              <a:rPr lang="en-US" altLang="zh-TW">
                <a:latin typeface="Times New Roman" charset="0"/>
                <a:ea typeface="標楷體" charset="0"/>
              </a:rPr>
              <a:t>PIMS</a:t>
            </a:r>
            <a:r>
              <a:rPr lang="zh-TW" altLang="en-US">
                <a:latin typeface="Times New Roman" charset="0"/>
                <a:ea typeface="標楷體" charset="0"/>
              </a:rPr>
              <a:t>認知訓練有效性評量程序</a:t>
            </a:r>
            <a:endParaRPr lang="zh-TW">
              <a:latin typeface="Times New Roman" charset="0"/>
              <a:ea typeface="標楷體" charset="0"/>
            </a:endParaRPr>
          </a:p>
          <a:p>
            <a:pPr lvl="1" eaLnBrk="1" hangingPunct="1">
              <a:buFontTx/>
              <a:buNone/>
            </a:pPr>
            <a:r>
              <a:rPr lang="en-US" altLang="zh-TW">
                <a:latin typeface="Times New Roman" charset="0"/>
                <a:ea typeface="標楷體" charset="0"/>
              </a:rPr>
              <a:t>c) </a:t>
            </a:r>
            <a:r>
              <a:rPr lang="zh-TW" altLang="en-US">
                <a:latin typeface="Times New Roman" charset="0"/>
                <a:ea typeface="標楷體" charset="0"/>
              </a:rPr>
              <a:t>對所有員工傳達以下的重要性：</a:t>
            </a:r>
            <a:endParaRPr lang="zh-TW">
              <a:latin typeface="Times New Roman" charset="0"/>
              <a:ea typeface="標楷體" charset="0"/>
            </a:endParaRPr>
          </a:p>
          <a:p>
            <a:pPr lvl="2" eaLnBrk="1" hangingPunct="1"/>
            <a:r>
              <a:rPr lang="en-US" altLang="zh-TW">
                <a:latin typeface="Times New Roman" charset="0"/>
                <a:ea typeface="標楷體" charset="0"/>
              </a:rPr>
              <a:t>1) </a:t>
            </a:r>
            <a:r>
              <a:rPr lang="zh-TW" altLang="en-US">
                <a:latin typeface="Times New Roman" charset="0"/>
                <a:ea typeface="標楷體" charset="0"/>
              </a:rPr>
              <a:t>達成</a:t>
            </a:r>
            <a:r>
              <a:rPr lang="en-US" altLang="zh-TW">
                <a:latin typeface="Times New Roman" charset="0"/>
                <a:ea typeface="標楷體" charset="0"/>
              </a:rPr>
              <a:t>PIMS</a:t>
            </a:r>
            <a:r>
              <a:rPr lang="zh-TW" altLang="en-US">
                <a:latin typeface="Times New Roman" charset="0"/>
                <a:ea typeface="標楷體" charset="0"/>
              </a:rPr>
              <a:t>目標</a:t>
            </a:r>
            <a:endParaRPr lang="zh-TW">
              <a:latin typeface="Times New Roman" charset="0"/>
              <a:ea typeface="標楷體" charset="0"/>
            </a:endParaRPr>
          </a:p>
          <a:p>
            <a:pPr lvl="2" eaLnBrk="1" hangingPunct="1"/>
            <a:r>
              <a:rPr lang="en-US" altLang="zh-TW">
                <a:latin typeface="Times New Roman" charset="0"/>
                <a:ea typeface="標楷體" charset="0"/>
              </a:rPr>
              <a:t>2) </a:t>
            </a:r>
            <a:r>
              <a:rPr lang="zh-TW" altLang="en-US">
                <a:latin typeface="Times New Roman" charset="0"/>
                <a:ea typeface="標楷體" charset="0"/>
              </a:rPr>
              <a:t>遵循政策</a:t>
            </a:r>
            <a:endParaRPr lang="zh-TW">
              <a:latin typeface="Times New Roman" charset="0"/>
              <a:ea typeface="標楷體" charset="0"/>
            </a:endParaRPr>
          </a:p>
          <a:p>
            <a:pPr lvl="2" eaLnBrk="1" hangingPunct="1"/>
            <a:r>
              <a:rPr lang="en-US" altLang="zh-TW">
                <a:latin typeface="Times New Roman" charset="0"/>
                <a:ea typeface="標楷體" charset="0"/>
              </a:rPr>
              <a:t>3) </a:t>
            </a:r>
            <a:r>
              <a:rPr lang="zh-TW" altLang="en-US">
                <a:latin typeface="Times New Roman" charset="0"/>
                <a:ea typeface="標楷體" charset="0"/>
              </a:rPr>
              <a:t>對政策的持續改善</a:t>
            </a:r>
            <a:endParaRPr lang="zh-TW">
              <a:latin typeface="Times New Roman" charset="0"/>
              <a:ea typeface="標楷體" charset="0"/>
            </a:endParaRPr>
          </a:p>
          <a:p>
            <a:pPr lvl="1" eaLnBrk="1" hangingPunct="1">
              <a:buFontTx/>
              <a:buNone/>
            </a:pPr>
            <a:r>
              <a:rPr lang="en-US" altLang="zh-TW">
                <a:latin typeface="Times New Roman" charset="0"/>
                <a:ea typeface="標楷體" charset="0"/>
              </a:rPr>
              <a:t>d) </a:t>
            </a:r>
            <a:r>
              <a:rPr lang="zh-TW" altLang="en-US">
                <a:latin typeface="Times New Roman" charset="0"/>
                <a:ea typeface="標楷體" charset="0"/>
              </a:rPr>
              <a:t>確保每個員工都瞭解他們如何影響組織</a:t>
            </a:r>
            <a:r>
              <a:rPr lang="en-US" altLang="zh-TW">
                <a:latin typeface="Times New Roman" charset="0"/>
                <a:ea typeface="標楷體" charset="0"/>
              </a:rPr>
              <a:t>PIMS</a:t>
            </a:r>
            <a:endParaRPr lang="zh-TW" altLang="en-US">
              <a:latin typeface="Times New Roman" charset="0"/>
              <a:ea typeface="標楷體" charset="0"/>
            </a:endParaRP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2C97AB3-24D6-5446-A164-3D59EA750598}" type="slidenum">
              <a:rPr lang="en-US" altLang="ko-KR" sz="1400">
                <a:solidFill>
                  <a:srgbClr val="000000"/>
                </a:solidFill>
                <a:latin typeface="Times New Roman" charset="0"/>
                <a:ea typeface="標楷體" charset="0"/>
                <a:cs typeface="標楷體" charset="0"/>
              </a:rPr>
              <a:pPr eaLnBrk="1" hangingPunct="1"/>
              <a:t>62</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eaLnBrk="1" hangingPunct="1">
              <a:defRPr/>
            </a:pPr>
            <a:r>
              <a:rPr lang="en-US" altLang="en-US" dirty="0" smtClean="0">
                <a:effectLst>
                  <a:outerShdw blurRad="38100" dist="38100" dir="2700000" algn="tl">
                    <a:srgbClr val="C0C0C0"/>
                  </a:outerShdw>
                </a:effectLst>
                <a:cs typeface="+mj-cs"/>
              </a:rPr>
              <a:t>PIMS</a:t>
            </a:r>
            <a:r>
              <a:rPr lang="zh-TW" altLang="en-US" dirty="0">
                <a:effectLst>
                  <a:outerShdw blurRad="38100" dist="38100" dir="2700000" algn="tl">
                    <a:srgbClr val="C0C0C0"/>
                  </a:outerShdw>
                </a:effectLst>
                <a:cs typeface="+mj-cs"/>
              </a:rPr>
              <a:t>的建置與</a:t>
            </a:r>
            <a:r>
              <a:rPr lang="zh-TW" altLang="en-US" dirty="0" smtClean="0">
                <a:effectLst>
                  <a:outerShdw blurRad="38100" dist="38100" dir="2700000" algn="tl">
                    <a:srgbClr val="C0C0C0"/>
                  </a:outerShdw>
                </a:effectLst>
                <a:cs typeface="+mj-cs"/>
              </a:rPr>
              <a:t>運作</a:t>
            </a:r>
            <a:endParaRPr lang="zh-TW" altLang="en-US" dirty="0">
              <a:effectLst>
                <a:outerShdw blurRad="38100" dist="38100" dir="2700000" algn="tl">
                  <a:srgbClr val="C0C0C0"/>
                </a:outerShdw>
              </a:effectLst>
              <a:cs typeface="+mj-cs"/>
            </a:endParaRPr>
          </a:p>
        </p:txBody>
      </p:sp>
      <p:sp>
        <p:nvSpPr>
          <p:cNvPr id="70659" name="Rectangle 3"/>
          <p:cNvSpPr>
            <a:spLocks noGrp="1" noChangeArrowheads="1"/>
          </p:cNvSpPr>
          <p:nvPr>
            <p:ph type="body" idx="4294967295"/>
          </p:nvPr>
        </p:nvSpPr>
        <p:spPr/>
        <p:txBody>
          <a:bodyPr/>
          <a:lstStyle/>
          <a:p>
            <a:pPr eaLnBrk="1" hangingPunct="1"/>
            <a:r>
              <a:rPr lang="en-US" altLang="zh-TW">
                <a:latin typeface="Times New Roman" charset="0"/>
                <a:ea typeface="標楷體" charset="0"/>
              </a:rPr>
              <a:t>4.1  </a:t>
            </a:r>
            <a:r>
              <a:rPr lang="zh-TW" altLang="en-US">
                <a:latin typeface="Times New Roman" charset="0"/>
                <a:ea typeface="標楷體" charset="0"/>
              </a:rPr>
              <a:t>責任的配置</a:t>
            </a:r>
            <a:r>
              <a:rPr lang="en-US" altLang="zh-TW">
                <a:latin typeface="Times New Roman" charset="0"/>
                <a:ea typeface="標楷體" charset="0"/>
              </a:rPr>
              <a:t>(Key appointments)</a:t>
            </a:r>
          </a:p>
          <a:p>
            <a:pPr lvl="1" eaLnBrk="1" hangingPunct="1"/>
            <a:r>
              <a:rPr lang="en-US" altLang="zh-TW">
                <a:latin typeface="Times New Roman" charset="0"/>
                <a:ea typeface="標楷體" charset="0"/>
              </a:rPr>
              <a:t>4.1.1 </a:t>
            </a:r>
            <a:r>
              <a:rPr lang="zh-TW" altLang="en-US">
                <a:latin typeface="Times New Roman" charset="0"/>
                <a:ea typeface="標楷體" charset="0"/>
              </a:rPr>
              <a:t>高階管理階層</a:t>
            </a:r>
          </a:p>
          <a:p>
            <a:pPr lvl="1" eaLnBrk="1" hangingPunct="1"/>
            <a:r>
              <a:rPr lang="en-US" altLang="zh-TW">
                <a:latin typeface="Times New Roman" charset="0"/>
                <a:ea typeface="標楷體" charset="0"/>
              </a:rPr>
              <a:t>4.1.2 </a:t>
            </a:r>
            <a:r>
              <a:rPr lang="zh-TW" altLang="en-US">
                <a:latin typeface="Times New Roman" charset="0"/>
                <a:ea typeface="標楷體" charset="0"/>
              </a:rPr>
              <a:t>遵循政策的日常職責</a:t>
            </a:r>
            <a:endParaRPr lang="en-US" altLang="zh-TW">
              <a:latin typeface="Times New Roman" charset="0"/>
              <a:ea typeface="標楷體" charset="0"/>
            </a:endParaRPr>
          </a:p>
          <a:p>
            <a:pPr lvl="1" eaLnBrk="1" hangingPunct="1"/>
            <a:r>
              <a:rPr lang="en-US" altLang="zh-TW">
                <a:latin typeface="Times New Roman" charset="0"/>
                <a:ea typeface="標楷體" charset="0"/>
              </a:rPr>
              <a:t>4.1.3 </a:t>
            </a:r>
            <a:r>
              <a:rPr lang="zh-TW" altLang="en-US">
                <a:latin typeface="Times New Roman" charset="0"/>
                <a:ea typeface="標楷體" charset="0"/>
              </a:rPr>
              <a:t>資料保護代表</a:t>
            </a:r>
          </a:p>
          <a:p>
            <a:pPr eaLnBrk="1" hangingPunct="1"/>
            <a:r>
              <a:rPr lang="en-US" altLang="zh-TW">
                <a:latin typeface="Times New Roman" charset="0"/>
                <a:ea typeface="標楷體" charset="0"/>
              </a:rPr>
              <a:t>4.2  </a:t>
            </a:r>
            <a:r>
              <a:rPr lang="zh-TW" altLang="en-US">
                <a:latin typeface="Times New Roman" charset="0"/>
                <a:ea typeface="標楷體" charset="0"/>
              </a:rPr>
              <a:t>辨識及記錄個人資料的使用情況</a:t>
            </a:r>
          </a:p>
          <a:p>
            <a:pPr lvl="1" eaLnBrk="1" hangingPunct="1"/>
            <a:r>
              <a:rPr lang="en-US" altLang="zh-TW">
                <a:latin typeface="Times New Roman" charset="0"/>
                <a:ea typeface="標楷體" charset="0"/>
              </a:rPr>
              <a:t>4.2.1 </a:t>
            </a:r>
            <a:r>
              <a:rPr lang="zh-TW" altLang="en-US">
                <a:latin typeface="Times New Roman" charset="0"/>
                <a:ea typeface="標楷體" charset="0"/>
              </a:rPr>
              <a:t>組織應維護一份個人資料分類清冊</a:t>
            </a:r>
          </a:p>
          <a:p>
            <a:pPr lvl="1" eaLnBrk="1" hangingPunct="1"/>
            <a:r>
              <a:rPr lang="en-US" altLang="zh-TW">
                <a:latin typeface="Times New Roman" charset="0"/>
                <a:ea typeface="標楷體" charset="0"/>
              </a:rPr>
              <a:t>4.2.2 </a:t>
            </a:r>
            <a:r>
              <a:rPr lang="zh-TW" altLang="en-US">
                <a:latin typeface="Times New Roman" charset="0"/>
                <a:ea typeface="標楷體" charset="0"/>
              </a:rPr>
              <a:t>具高風險的個人資料</a:t>
            </a:r>
          </a:p>
          <a:p>
            <a:pPr eaLnBrk="1" hangingPunct="1"/>
            <a:r>
              <a:rPr lang="en-US" altLang="zh-TW">
                <a:latin typeface="Times New Roman" charset="0"/>
                <a:ea typeface="標楷體" charset="0"/>
              </a:rPr>
              <a:t>4.3  </a:t>
            </a:r>
            <a:r>
              <a:rPr lang="zh-TW" altLang="en-US">
                <a:latin typeface="Times New Roman" charset="0"/>
                <a:ea typeface="標楷體" charset="0"/>
              </a:rPr>
              <a:t>認知及教育訓練</a:t>
            </a:r>
            <a:endParaRPr lang="en-US" altLang="zh-TW">
              <a:latin typeface="Times New Roman" charset="0"/>
              <a:ea typeface="標楷體" charset="0"/>
            </a:endParaRPr>
          </a:p>
          <a:p>
            <a:pPr eaLnBrk="1" hangingPunct="1"/>
            <a:r>
              <a:rPr lang="en-US" altLang="zh-TW">
                <a:latin typeface="Times New Roman" charset="0"/>
                <a:ea typeface="標楷體" charset="0"/>
              </a:rPr>
              <a:t>4.4  </a:t>
            </a:r>
            <a:r>
              <a:rPr lang="zh-TW" altLang="en-US">
                <a:latin typeface="Times New Roman" charset="0"/>
                <a:ea typeface="標楷體" charset="0"/>
              </a:rPr>
              <a:t>風險評鑑</a:t>
            </a:r>
          </a:p>
          <a:p>
            <a:pPr eaLnBrk="1" hangingPunct="1"/>
            <a:endParaRPr lang="zh-TW" altLang="en-US">
              <a:latin typeface="Times New Roman" charset="0"/>
              <a:ea typeface="標楷體" charset="0"/>
            </a:endParaRPr>
          </a:p>
          <a:p>
            <a:pPr lvl="1" eaLnBrk="1" hangingPunct="1"/>
            <a:endParaRPr lang="zh-TW" altLang="en-US">
              <a:latin typeface="Times New Roman" charset="0"/>
              <a:ea typeface="標楷體" charset="0"/>
            </a:endParaRPr>
          </a:p>
          <a:p>
            <a:pPr lvl="1" eaLnBrk="1" hangingPunct="1"/>
            <a:endParaRPr lang="en-US" altLang="zh-TW">
              <a:latin typeface="Times New Roman" charset="0"/>
              <a:ea typeface="標楷體" charset="0"/>
            </a:endParaRP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E24EC892-F2B5-1F49-8B28-95F6CA41A8FD}" type="slidenum">
              <a:rPr lang="ko-KR" altLang="en-US" sz="1400">
                <a:solidFill>
                  <a:srgbClr val="000000"/>
                </a:solidFill>
                <a:latin typeface="Times New Roman" charset="0"/>
                <a:ea typeface="標楷體" charset="0"/>
                <a:cs typeface="標楷體" charset="0"/>
              </a:rPr>
              <a:pPr eaLnBrk="1" hangingPunct="1"/>
              <a:t>63</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cs typeface="+mj-cs"/>
              </a:rPr>
              <a:t>PIMS</a:t>
            </a:r>
            <a:r>
              <a:rPr lang="zh-TW" altLang="en-US" dirty="0">
                <a:effectLst>
                  <a:outerShdw blurRad="38100" dist="38100" dir="2700000" algn="tl">
                    <a:srgbClr val="C0C0C0"/>
                  </a:outerShdw>
                </a:effectLst>
                <a:cs typeface="+mj-cs"/>
              </a:rPr>
              <a:t>的建置與</a:t>
            </a:r>
            <a:r>
              <a:rPr lang="zh-TW" altLang="en-US" dirty="0" smtClean="0">
                <a:effectLst>
                  <a:outerShdw blurRad="38100" dist="38100" dir="2700000" algn="tl">
                    <a:srgbClr val="C0C0C0"/>
                  </a:outerShdw>
                </a:effectLst>
                <a:cs typeface="+mj-cs"/>
              </a:rPr>
              <a:t>運作</a:t>
            </a:r>
            <a:endParaRPr lang="zh-TW" altLang="en-US" dirty="0">
              <a:effectLst>
                <a:outerShdw blurRad="38100" dist="38100" dir="2700000" algn="tl">
                  <a:srgbClr val="C0C0C0"/>
                </a:outerShdw>
              </a:effectLst>
              <a:cs typeface="+mj-cs"/>
            </a:endParaRPr>
          </a:p>
        </p:txBody>
      </p:sp>
      <p:sp>
        <p:nvSpPr>
          <p:cNvPr id="71683" name="Rectangle 3"/>
          <p:cNvSpPr>
            <a:spLocks noGrp="1" noChangeArrowheads="1"/>
          </p:cNvSpPr>
          <p:nvPr>
            <p:ph type="body" idx="4294967295"/>
          </p:nvPr>
        </p:nvSpPr>
        <p:spPr>
          <a:xfrm>
            <a:off x="684213" y="1196975"/>
            <a:ext cx="6862762" cy="5040313"/>
          </a:xfrm>
        </p:spPr>
        <p:txBody>
          <a:bodyPr/>
          <a:lstStyle/>
          <a:p>
            <a:pPr eaLnBrk="1" hangingPunct="1"/>
            <a:r>
              <a:rPr lang="en-US" altLang="zh-TW">
                <a:latin typeface="Times New Roman" charset="0"/>
                <a:ea typeface="標楷體" charset="0"/>
              </a:rPr>
              <a:t>4.5  PIMS </a:t>
            </a:r>
            <a:r>
              <a:rPr lang="zh-TW" altLang="en-US">
                <a:latin typeface="Times New Roman" charset="0"/>
                <a:ea typeface="標楷體" charset="0"/>
              </a:rPr>
              <a:t>持續更新</a:t>
            </a:r>
          </a:p>
          <a:p>
            <a:pPr eaLnBrk="1" hangingPunct="1"/>
            <a:r>
              <a:rPr lang="en-US" altLang="zh-TW">
                <a:latin typeface="Times New Roman" charset="0"/>
                <a:ea typeface="標楷體" charset="0"/>
              </a:rPr>
              <a:t>4.6  </a:t>
            </a:r>
            <a:r>
              <a:rPr lang="zh-TW" altLang="en-US">
                <a:latin typeface="Times New Roman" charset="0"/>
                <a:ea typeface="標楷體" charset="0"/>
              </a:rPr>
              <a:t>通告</a:t>
            </a:r>
          </a:p>
          <a:p>
            <a:pPr eaLnBrk="1" hangingPunct="1"/>
            <a:r>
              <a:rPr lang="en-US" altLang="zh-TW">
                <a:latin typeface="Times New Roman" charset="0"/>
                <a:ea typeface="標楷體" charset="0"/>
              </a:rPr>
              <a:t>4.7  </a:t>
            </a:r>
            <a:r>
              <a:rPr lang="zh-TW" altLang="en-US">
                <a:latin typeface="Times New Roman" charset="0"/>
                <a:ea typeface="標楷體" charset="0"/>
              </a:rPr>
              <a:t>公正與合法的處理</a:t>
            </a:r>
          </a:p>
          <a:p>
            <a:pPr lvl="1" eaLnBrk="1" hangingPunct="1"/>
            <a:r>
              <a:rPr lang="en-US" altLang="zh-TW">
                <a:latin typeface="Times New Roman" charset="0"/>
                <a:ea typeface="標楷體" charset="0"/>
              </a:rPr>
              <a:t>4.7.1 </a:t>
            </a:r>
            <a:r>
              <a:rPr lang="zh-TW" altLang="en-US">
                <a:latin typeface="Times New Roman" charset="0"/>
                <a:ea typeface="標楷體" charset="0"/>
              </a:rPr>
              <a:t>個人資料的蒐集與處理</a:t>
            </a:r>
            <a:endParaRPr lang="en-US" altLang="zh-TW">
              <a:latin typeface="Times New Roman" charset="0"/>
              <a:ea typeface="標楷體" charset="0"/>
            </a:endParaRPr>
          </a:p>
          <a:p>
            <a:pPr lvl="1" eaLnBrk="1" hangingPunct="1"/>
            <a:r>
              <a:rPr lang="en-US" altLang="zh-TW">
                <a:latin typeface="Times New Roman" charset="0"/>
                <a:ea typeface="標楷體" charset="0"/>
              </a:rPr>
              <a:t>4.7.2 </a:t>
            </a:r>
            <a:r>
              <a:rPr lang="zh-TW" altLang="en-US">
                <a:latin typeface="Times New Roman" charset="0"/>
                <a:ea typeface="標楷體" charset="0"/>
              </a:rPr>
              <a:t>隱私公告與聲明之記錄</a:t>
            </a:r>
          </a:p>
          <a:p>
            <a:pPr lvl="1" eaLnBrk="1" hangingPunct="1"/>
            <a:r>
              <a:rPr lang="en-US" altLang="zh-TW">
                <a:latin typeface="Times New Roman" charset="0"/>
                <a:ea typeface="標楷體" charset="0"/>
              </a:rPr>
              <a:t>4.7.3</a:t>
            </a:r>
            <a:r>
              <a:rPr lang="zh-TW" altLang="en-US">
                <a:latin typeface="Times New Roman" charset="0"/>
                <a:ea typeface="標楷體" charset="0"/>
              </a:rPr>
              <a:t> 隱私公告與聲明之取得</a:t>
            </a:r>
          </a:p>
          <a:p>
            <a:pPr lvl="1" eaLnBrk="1" hangingPunct="1"/>
            <a:r>
              <a:rPr lang="en-US" altLang="zh-TW">
                <a:latin typeface="Times New Roman" charset="0"/>
                <a:ea typeface="標楷體" charset="0"/>
              </a:rPr>
              <a:t>4.7.4</a:t>
            </a:r>
            <a:r>
              <a:rPr lang="zh-TW" altLang="en-US">
                <a:latin typeface="Times New Roman" charset="0"/>
                <a:ea typeface="標楷體" charset="0"/>
              </a:rPr>
              <a:t> 隱私公告與聲明之可用性</a:t>
            </a:r>
            <a:endParaRPr lang="en-US" altLang="zh-TW">
              <a:latin typeface="Times New Roman" charset="0"/>
              <a:ea typeface="標楷體" charset="0"/>
            </a:endParaRPr>
          </a:p>
          <a:p>
            <a:pPr lvl="1" eaLnBrk="1" hangingPunct="1"/>
            <a:r>
              <a:rPr lang="en-US" altLang="zh-TW">
                <a:latin typeface="Times New Roman" charset="0"/>
                <a:ea typeface="標楷體" charset="0"/>
              </a:rPr>
              <a:t>4.7.5 </a:t>
            </a:r>
            <a:r>
              <a:rPr lang="zh-TW" altLang="en-US">
                <a:latin typeface="Times New Roman" charset="0"/>
                <a:ea typeface="標楷體" charset="0"/>
              </a:rPr>
              <a:t>第三方</a:t>
            </a:r>
          </a:p>
          <a:p>
            <a:pPr eaLnBrk="1" hangingPunct="1">
              <a:buFont typeface="Wingdings" charset="0"/>
              <a:buNone/>
            </a:pPr>
            <a:endParaRPr lang="en-US" altLang="zh-TW">
              <a:latin typeface="Times New Roman" charset="0"/>
              <a:ea typeface="標楷體" charset="0"/>
            </a:endParaRP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C5E07834-D554-A846-83F4-3DE41167416C}" type="slidenum">
              <a:rPr lang="ko-KR" altLang="en-US" sz="1400">
                <a:solidFill>
                  <a:srgbClr val="000000"/>
                </a:solidFill>
                <a:latin typeface="Times New Roman" charset="0"/>
                <a:ea typeface="標楷體" charset="0"/>
                <a:cs typeface="標楷體" charset="0"/>
              </a:rPr>
              <a:pPr eaLnBrk="1" hangingPunct="1"/>
              <a:t>64</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cs typeface="+mj-cs"/>
              </a:rPr>
              <a:t>PIMS</a:t>
            </a:r>
            <a:r>
              <a:rPr lang="zh-TW" altLang="en-US" dirty="0">
                <a:effectLst>
                  <a:outerShdw blurRad="38100" dist="38100" dir="2700000" algn="tl">
                    <a:srgbClr val="C0C0C0"/>
                  </a:outerShdw>
                </a:effectLst>
                <a:cs typeface="+mj-cs"/>
              </a:rPr>
              <a:t>的建置與</a:t>
            </a:r>
            <a:r>
              <a:rPr lang="zh-TW" altLang="en-US" dirty="0" smtClean="0">
                <a:effectLst>
                  <a:outerShdw blurRad="38100" dist="38100" dir="2700000" algn="tl">
                    <a:srgbClr val="C0C0C0"/>
                  </a:outerShdw>
                </a:effectLst>
                <a:cs typeface="+mj-cs"/>
              </a:rPr>
              <a:t>運作</a:t>
            </a:r>
            <a:endParaRPr lang="zh-TW" altLang="en-US" dirty="0">
              <a:effectLst>
                <a:outerShdw blurRad="38100" dist="38100" dir="2700000" algn="tl">
                  <a:srgbClr val="C0C0C0"/>
                </a:outerShdw>
              </a:effectLst>
              <a:cs typeface="+mj-cs"/>
            </a:endParaRPr>
          </a:p>
        </p:txBody>
      </p:sp>
      <p:sp>
        <p:nvSpPr>
          <p:cNvPr id="72707" name="Rectangle 3"/>
          <p:cNvSpPr>
            <a:spLocks noGrp="1" noChangeArrowheads="1"/>
          </p:cNvSpPr>
          <p:nvPr>
            <p:ph type="body" idx="4294967295"/>
          </p:nvPr>
        </p:nvSpPr>
        <p:spPr/>
        <p:txBody>
          <a:bodyPr/>
          <a:lstStyle/>
          <a:p>
            <a:pPr eaLnBrk="1" hangingPunct="1"/>
            <a:r>
              <a:rPr lang="en-US" altLang="zh-TW">
                <a:latin typeface="Times New Roman" charset="0"/>
                <a:ea typeface="標楷體" charset="0"/>
              </a:rPr>
              <a:t>4.8  </a:t>
            </a:r>
            <a:r>
              <a:rPr lang="zh-TW" altLang="en-US">
                <a:latin typeface="Times New Roman" charset="0"/>
                <a:ea typeface="標楷體" charset="0"/>
              </a:rPr>
              <a:t>個人資料處理的目的</a:t>
            </a:r>
            <a:endParaRPr lang="en-US" altLang="zh-TW">
              <a:latin typeface="Times New Roman" charset="0"/>
              <a:ea typeface="標楷體" charset="0"/>
            </a:endParaRPr>
          </a:p>
          <a:p>
            <a:pPr lvl="1" eaLnBrk="1" hangingPunct="1"/>
            <a:r>
              <a:rPr lang="en-US" altLang="zh-TW">
                <a:latin typeface="Times New Roman" charset="0"/>
                <a:ea typeface="標楷體" charset="0"/>
              </a:rPr>
              <a:t>4.8.1 </a:t>
            </a:r>
            <a:r>
              <a:rPr lang="zh-TW" altLang="en-US">
                <a:latin typeface="Times New Roman" charset="0"/>
                <a:ea typeface="標楷體" charset="0"/>
              </a:rPr>
              <a:t>處理準則</a:t>
            </a:r>
          </a:p>
          <a:p>
            <a:pPr lvl="1" eaLnBrk="1" hangingPunct="1"/>
            <a:r>
              <a:rPr lang="en-US" altLang="zh-TW">
                <a:latin typeface="Times New Roman" charset="0"/>
                <a:ea typeface="標楷體" charset="0"/>
              </a:rPr>
              <a:t>4.8.2 </a:t>
            </a:r>
            <a:r>
              <a:rPr lang="zh-TW" altLang="en-US">
                <a:latin typeface="Times New Roman" charset="0"/>
                <a:ea typeface="標楷體" charset="0"/>
              </a:rPr>
              <a:t>新目的的同意</a:t>
            </a:r>
          </a:p>
          <a:p>
            <a:pPr lvl="1" eaLnBrk="1" hangingPunct="1"/>
            <a:r>
              <a:rPr lang="en-US" altLang="zh-TW">
                <a:latin typeface="Times New Roman" charset="0"/>
                <a:ea typeface="標楷體" charset="0"/>
              </a:rPr>
              <a:t>4.8.3 </a:t>
            </a:r>
            <a:r>
              <a:rPr lang="zh-TW" altLang="en-US">
                <a:latin typeface="Times New Roman" charset="0"/>
                <a:ea typeface="標楷體" charset="0"/>
              </a:rPr>
              <a:t>資料分享</a:t>
            </a:r>
          </a:p>
          <a:p>
            <a:pPr lvl="1" eaLnBrk="1" hangingPunct="1"/>
            <a:r>
              <a:rPr lang="en-US" altLang="zh-TW">
                <a:latin typeface="Times New Roman" charset="0"/>
                <a:ea typeface="標楷體" charset="0"/>
              </a:rPr>
              <a:t>4.8.4 </a:t>
            </a:r>
            <a:r>
              <a:rPr lang="zh-TW" altLang="en-US">
                <a:latin typeface="Times New Roman" charset="0"/>
                <a:ea typeface="標楷體" charset="0"/>
              </a:rPr>
              <a:t>資料配對</a:t>
            </a:r>
          </a:p>
          <a:p>
            <a:pPr eaLnBrk="1" hangingPunct="1"/>
            <a:r>
              <a:rPr lang="en-US" altLang="zh-TW">
                <a:latin typeface="Times New Roman" charset="0"/>
                <a:ea typeface="標楷體" charset="0"/>
              </a:rPr>
              <a:t>4.9  </a:t>
            </a:r>
            <a:r>
              <a:rPr lang="zh-TW" altLang="en-US">
                <a:latin typeface="Times New Roman" charset="0"/>
                <a:ea typeface="標楷體" charset="0"/>
              </a:rPr>
              <a:t>適當、相關且不過度</a:t>
            </a:r>
          </a:p>
          <a:p>
            <a:pPr lvl="1" eaLnBrk="1" hangingPunct="1"/>
            <a:r>
              <a:rPr lang="en-US" altLang="zh-TW">
                <a:latin typeface="Times New Roman" charset="0"/>
                <a:ea typeface="標楷體" charset="0"/>
              </a:rPr>
              <a:t>4.9.1 </a:t>
            </a:r>
            <a:r>
              <a:rPr lang="zh-TW" altLang="en-US">
                <a:latin typeface="Times New Roman" charset="0"/>
                <a:ea typeface="標楷體" charset="0"/>
              </a:rPr>
              <a:t>適當性</a:t>
            </a:r>
          </a:p>
          <a:p>
            <a:pPr lvl="1" eaLnBrk="1" hangingPunct="1"/>
            <a:r>
              <a:rPr lang="en-US" altLang="zh-TW">
                <a:latin typeface="Times New Roman" charset="0"/>
                <a:ea typeface="標楷體" charset="0"/>
              </a:rPr>
              <a:t>4.9.2 </a:t>
            </a:r>
            <a:r>
              <a:rPr lang="zh-TW" altLang="en-US">
                <a:latin typeface="Times New Roman" charset="0"/>
                <a:ea typeface="標楷體" charset="0"/>
              </a:rPr>
              <a:t>相關且不過度</a:t>
            </a:r>
          </a:p>
          <a:p>
            <a:pPr eaLnBrk="1" hangingPunct="1"/>
            <a:r>
              <a:rPr lang="en-US" altLang="zh-TW">
                <a:latin typeface="Times New Roman" charset="0"/>
                <a:ea typeface="標楷體" charset="0"/>
              </a:rPr>
              <a:t>4.10  </a:t>
            </a:r>
            <a:r>
              <a:rPr lang="zh-TW" altLang="en-US">
                <a:latin typeface="Times New Roman" charset="0"/>
                <a:ea typeface="標楷體" charset="0"/>
              </a:rPr>
              <a:t>正確性</a:t>
            </a:r>
          </a:p>
          <a:p>
            <a:pPr eaLnBrk="1" hangingPunct="1">
              <a:buFont typeface="Wingdings" charset="0"/>
              <a:buNone/>
            </a:pPr>
            <a:endParaRPr lang="en-US" altLang="zh-TW">
              <a:latin typeface="Times New Roman" charset="0"/>
              <a:ea typeface="標楷體" charset="0"/>
            </a:endParaRP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E9B1C78A-DD5E-8B43-9347-65ED69456983}" type="slidenum">
              <a:rPr lang="ko-KR" altLang="en-US" sz="1400">
                <a:solidFill>
                  <a:srgbClr val="000000"/>
                </a:solidFill>
                <a:latin typeface="Times New Roman" charset="0"/>
                <a:ea typeface="標楷體" charset="0"/>
                <a:cs typeface="標楷體" charset="0"/>
              </a:rPr>
              <a:pPr eaLnBrk="1" hangingPunct="1"/>
              <a:t>65</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cs typeface="+mj-cs"/>
              </a:rPr>
              <a:t>PIMS</a:t>
            </a:r>
            <a:r>
              <a:rPr lang="zh-TW" altLang="en-US" dirty="0">
                <a:effectLst>
                  <a:outerShdw blurRad="38100" dist="38100" dir="2700000" algn="tl">
                    <a:srgbClr val="C0C0C0"/>
                  </a:outerShdw>
                </a:effectLst>
                <a:cs typeface="+mj-cs"/>
              </a:rPr>
              <a:t>的建置與</a:t>
            </a:r>
            <a:r>
              <a:rPr lang="zh-TW" altLang="en-US" dirty="0" smtClean="0">
                <a:effectLst>
                  <a:outerShdw blurRad="38100" dist="38100" dir="2700000" algn="tl">
                    <a:srgbClr val="C0C0C0"/>
                  </a:outerShdw>
                </a:effectLst>
                <a:cs typeface="+mj-cs"/>
              </a:rPr>
              <a:t>運作</a:t>
            </a:r>
            <a:endParaRPr lang="zh-TW" altLang="en-US" dirty="0">
              <a:effectLst>
                <a:outerShdw blurRad="38100" dist="38100" dir="2700000" algn="tl">
                  <a:srgbClr val="C0C0C0"/>
                </a:outerShdw>
              </a:effectLst>
              <a:cs typeface="+mj-cs"/>
            </a:endParaRPr>
          </a:p>
        </p:txBody>
      </p:sp>
      <p:sp>
        <p:nvSpPr>
          <p:cNvPr id="73731" name="Rectangle 3"/>
          <p:cNvSpPr>
            <a:spLocks noGrp="1" noChangeArrowheads="1"/>
          </p:cNvSpPr>
          <p:nvPr>
            <p:ph type="body" idx="4294967295"/>
          </p:nvPr>
        </p:nvSpPr>
        <p:spPr>
          <a:xfrm>
            <a:off x="250825" y="1052513"/>
            <a:ext cx="8569325" cy="5111750"/>
          </a:xfrm>
        </p:spPr>
        <p:txBody>
          <a:bodyPr/>
          <a:lstStyle/>
          <a:p>
            <a:pPr eaLnBrk="1" hangingPunct="1"/>
            <a:r>
              <a:rPr lang="en-US" altLang="zh-TW">
                <a:latin typeface="Times New Roman" charset="0"/>
                <a:ea typeface="標楷體" charset="0"/>
              </a:rPr>
              <a:t>4.11  </a:t>
            </a:r>
            <a:r>
              <a:rPr lang="zh-TW" altLang="en-US">
                <a:latin typeface="Times New Roman" charset="0"/>
                <a:ea typeface="標楷體" charset="0"/>
              </a:rPr>
              <a:t>保留及處置</a:t>
            </a:r>
          </a:p>
          <a:p>
            <a:pPr eaLnBrk="1" hangingPunct="1"/>
            <a:r>
              <a:rPr lang="en-US" altLang="zh-TW">
                <a:latin typeface="Times New Roman" charset="0"/>
                <a:ea typeface="標楷體" charset="0"/>
              </a:rPr>
              <a:t>4.12  </a:t>
            </a:r>
            <a:r>
              <a:rPr lang="zh-TW" altLang="en-US">
                <a:latin typeface="Times New Roman" charset="0"/>
                <a:ea typeface="標楷體" charset="0"/>
              </a:rPr>
              <a:t>個人的權利</a:t>
            </a:r>
          </a:p>
          <a:p>
            <a:pPr lvl="1" eaLnBrk="1" hangingPunct="1"/>
            <a:r>
              <a:rPr lang="en-US" altLang="zh-TW" sz="2400">
                <a:latin typeface="Times New Roman" charset="0"/>
                <a:ea typeface="標楷體" charset="0"/>
              </a:rPr>
              <a:t>4.12.1 </a:t>
            </a:r>
            <a:r>
              <a:rPr lang="zh-TW" altLang="en-US" sz="2400">
                <a:latin typeface="Times New Roman" charset="0"/>
                <a:ea typeface="標楷體" charset="0"/>
              </a:rPr>
              <a:t>個人的權利</a:t>
            </a:r>
            <a:r>
              <a:rPr lang="en-US" altLang="zh-TW" sz="2400">
                <a:latin typeface="Times New Roman" charset="0"/>
                <a:ea typeface="標楷體" charset="0"/>
              </a:rPr>
              <a:t>(</a:t>
            </a:r>
            <a:r>
              <a:rPr lang="zh-TW" altLang="en-US" sz="2400">
                <a:latin typeface="Times New Roman" charset="0"/>
                <a:ea typeface="標楷體" charset="0"/>
              </a:rPr>
              <a:t>符合法定時間限制</a:t>
            </a:r>
            <a:r>
              <a:rPr lang="en-US" altLang="zh-TW" sz="2400">
                <a:latin typeface="Times New Roman" charset="0"/>
                <a:ea typeface="標楷體" charset="0"/>
              </a:rPr>
              <a:t>)</a:t>
            </a:r>
            <a:endParaRPr lang="zh-TW" altLang="en-US" sz="2400">
              <a:latin typeface="Times New Roman" charset="0"/>
              <a:ea typeface="標楷體" charset="0"/>
            </a:endParaRPr>
          </a:p>
          <a:p>
            <a:pPr lvl="1" eaLnBrk="1" hangingPunct="1"/>
            <a:r>
              <a:rPr lang="en-US" altLang="zh-TW" sz="2400">
                <a:latin typeface="Times New Roman" charset="0"/>
                <a:ea typeface="標楷體" charset="0"/>
              </a:rPr>
              <a:t>4.12.2 </a:t>
            </a:r>
            <a:r>
              <a:rPr lang="zh-TW" altLang="en-US" sz="2400">
                <a:latin typeface="Times New Roman" charset="0"/>
                <a:ea typeface="標楷體" charset="0"/>
              </a:rPr>
              <a:t>抱怨與申訴</a:t>
            </a:r>
          </a:p>
          <a:p>
            <a:pPr eaLnBrk="1" hangingPunct="1"/>
            <a:r>
              <a:rPr lang="en-US" altLang="zh-TW">
                <a:latin typeface="Times New Roman" charset="0"/>
                <a:ea typeface="標楷體" charset="0"/>
              </a:rPr>
              <a:t>4.13  </a:t>
            </a:r>
            <a:r>
              <a:rPr lang="zh-TW" altLang="en-US">
                <a:latin typeface="Times New Roman" charset="0"/>
                <a:ea typeface="標楷體" charset="0"/>
              </a:rPr>
              <a:t>安全議題</a:t>
            </a:r>
          </a:p>
          <a:p>
            <a:pPr lvl="1" eaLnBrk="1" hangingPunct="1"/>
            <a:r>
              <a:rPr lang="en-US" altLang="zh-TW" sz="2400">
                <a:latin typeface="Times New Roman" charset="0"/>
                <a:ea typeface="標楷體" charset="0"/>
              </a:rPr>
              <a:t>4.13.1 </a:t>
            </a:r>
            <a:r>
              <a:rPr lang="zh-TW" altLang="en-US" sz="2400">
                <a:latin typeface="Times New Roman" charset="0"/>
                <a:ea typeface="標楷體" charset="0"/>
              </a:rPr>
              <a:t>安全控制</a:t>
            </a:r>
          </a:p>
          <a:p>
            <a:pPr lvl="1" eaLnBrk="1" hangingPunct="1"/>
            <a:r>
              <a:rPr lang="en-US" altLang="zh-TW" sz="2400">
                <a:latin typeface="Times New Roman" charset="0"/>
                <a:ea typeface="標楷體" charset="0"/>
              </a:rPr>
              <a:t>4.13.2 </a:t>
            </a:r>
            <a:r>
              <a:rPr lang="zh-TW" altLang="en-US" sz="2400">
                <a:latin typeface="Times New Roman" charset="0"/>
                <a:ea typeface="標楷體" charset="0"/>
              </a:rPr>
              <a:t>儲存及管理</a:t>
            </a:r>
          </a:p>
          <a:p>
            <a:pPr lvl="1" eaLnBrk="1" hangingPunct="1"/>
            <a:r>
              <a:rPr lang="en-US" altLang="zh-TW" sz="2400">
                <a:latin typeface="Times New Roman" charset="0"/>
                <a:ea typeface="標楷體" charset="0"/>
              </a:rPr>
              <a:t>4.13.3 </a:t>
            </a:r>
            <a:r>
              <a:rPr lang="zh-TW" altLang="en-US" sz="2400">
                <a:latin typeface="Times New Roman" charset="0"/>
                <a:ea typeface="標楷體" charset="0"/>
              </a:rPr>
              <a:t>傳輸</a:t>
            </a:r>
          </a:p>
          <a:p>
            <a:pPr lvl="1" eaLnBrk="1" hangingPunct="1"/>
            <a:r>
              <a:rPr lang="en-US" altLang="zh-TW" sz="2400">
                <a:latin typeface="Times New Roman" charset="0"/>
                <a:ea typeface="標楷體" charset="0"/>
              </a:rPr>
              <a:t>4.13.4 </a:t>
            </a:r>
            <a:r>
              <a:rPr lang="zh-TW" altLang="en-US" sz="2400">
                <a:latin typeface="Times New Roman" charset="0"/>
                <a:ea typeface="標楷體" charset="0"/>
              </a:rPr>
              <a:t>存取控制</a:t>
            </a:r>
          </a:p>
          <a:p>
            <a:pPr lvl="1" eaLnBrk="1" hangingPunct="1"/>
            <a:r>
              <a:rPr lang="en-US" altLang="zh-TW" sz="2400">
                <a:latin typeface="Times New Roman" charset="0"/>
                <a:ea typeface="標楷體" charset="0"/>
              </a:rPr>
              <a:t>4.13.5 </a:t>
            </a:r>
            <a:r>
              <a:rPr lang="zh-TW" altLang="en-US" sz="2400">
                <a:latin typeface="Times New Roman" charset="0"/>
                <a:ea typeface="標楷體" charset="0"/>
              </a:rPr>
              <a:t>安全評估</a:t>
            </a:r>
          </a:p>
          <a:p>
            <a:pPr lvl="1" eaLnBrk="1" hangingPunct="1"/>
            <a:r>
              <a:rPr lang="en-US" altLang="zh-TW" sz="2400">
                <a:latin typeface="Times New Roman" charset="0"/>
                <a:ea typeface="標楷體" charset="0"/>
              </a:rPr>
              <a:t>4.13.6 </a:t>
            </a:r>
            <a:r>
              <a:rPr lang="zh-TW" altLang="en-US" sz="2400">
                <a:latin typeface="Times New Roman" charset="0"/>
                <a:ea typeface="標楷體" charset="0"/>
              </a:rPr>
              <a:t>安全事故管理</a:t>
            </a:r>
          </a:p>
          <a:p>
            <a:pPr eaLnBrk="1" hangingPunct="1">
              <a:buFont typeface="Wingdings" charset="0"/>
              <a:buNone/>
            </a:pPr>
            <a:endParaRPr lang="en-US" altLang="zh-TW">
              <a:latin typeface="Times New Roman" charset="0"/>
              <a:ea typeface="標楷體" charset="0"/>
            </a:endParaRP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694F80A8-E5F3-6149-8984-6E2340CF71E9}" type="slidenum">
              <a:rPr lang="ko-KR" altLang="en-US" sz="1400">
                <a:solidFill>
                  <a:srgbClr val="000000"/>
                </a:solidFill>
                <a:latin typeface="Times New Roman" charset="0"/>
                <a:ea typeface="標楷體" charset="0"/>
                <a:cs typeface="標楷體" charset="0"/>
              </a:rPr>
              <a:pPr eaLnBrk="1" hangingPunct="1"/>
              <a:t>66</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cs typeface="+mj-cs"/>
              </a:rPr>
              <a:t>PIMS</a:t>
            </a:r>
            <a:r>
              <a:rPr lang="zh-TW" altLang="en-US" dirty="0">
                <a:effectLst>
                  <a:outerShdw blurRad="38100" dist="38100" dir="2700000" algn="tl">
                    <a:srgbClr val="C0C0C0"/>
                  </a:outerShdw>
                </a:effectLst>
                <a:cs typeface="+mj-cs"/>
              </a:rPr>
              <a:t>的建置與</a:t>
            </a:r>
            <a:r>
              <a:rPr lang="zh-TW" altLang="en-US" dirty="0" smtClean="0">
                <a:effectLst>
                  <a:outerShdw blurRad="38100" dist="38100" dir="2700000" algn="tl">
                    <a:srgbClr val="C0C0C0"/>
                  </a:outerShdw>
                </a:effectLst>
                <a:cs typeface="+mj-cs"/>
              </a:rPr>
              <a:t>運作</a:t>
            </a:r>
            <a:endParaRPr lang="zh-TW" altLang="en-US" dirty="0">
              <a:effectLst>
                <a:outerShdw blurRad="38100" dist="38100" dir="2700000" algn="tl">
                  <a:srgbClr val="C0C0C0"/>
                </a:outerShdw>
              </a:effectLst>
              <a:cs typeface="+mj-cs"/>
            </a:endParaRPr>
          </a:p>
        </p:txBody>
      </p:sp>
      <p:sp>
        <p:nvSpPr>
          <p:cNvPr id="74755" name="Rectangle 3"/>
          <p:cNvSpPr>
            <a:spLocks noGrp="1" noChangeArrowheads="1"/>
          </p:cNvSpPr>
          <p:nvPr>
            <p:ph type="body" idx="4294967295"/>
          </p:nvPr>
        </p:nvSpPr>
        <p:spPr/>
        <p:txBody>
          <a:bodyPr/>
          <a:lstStyle/>
          <a:p>
            <a:pPr eaLnBrk="1" hangingPunct="1"/>
            <a:r>
              <a:rPr lang="en-US" altLang="zh-TW">
                <a:latin typeface="Times New Roman" charset="0"/>
                <a:ea typeface="標楷體" charset="0"/>
              </a:rPr>
              <a:t>4.14  </a:t>
            </a:r>
            <a:r>
              <a:rPr lang="zh-TW" altLang="en-US">
                <a:latin typeface="Times New Roman" charset="0"/>
                <a:ea typeface="標楷體" charset="0"/>
              </a:rPr>
              <a:t>將個人資料傳輸於</a:t>
            </a:r>
            <a:r>
              <a:rPr lang="en-US" altLang="zh-TW">
                <a:latin typeface="Times New Roman" charset="0"/>
                <a:ea typeface="標楷體" charset="0"/>
              </a:rPr>
              <a:t>EEA(</a:t>
            </a:r>
            <a:r>
              <a:rPr lang="zh-TW" altLang="en-US">
                <a:latin typeface="Times New Roman" charset="0"/>
                <a:ea typeface="標楷體" charset="0"/>
              </a:rPr>
              <a:t>歐盟</a:t>
            </a:r>
            <a:r>
              <a:rPr lang="en-US" altLang="zh-TW">
                <a:latin typeface="Times New Roman" charset="0"/>
                <a:ea typeface="標楷體" charset="0"/>
              </a:rPr>
              <a:t>)</a:t>
            </a:r>
            <a:r>
              <a:rPr lang="zh-TW" altLang="en-US">
                <a:latin typeface="Times New Roman" charset="0"/>
                <a:ea typeface="標楷體" charset="0"/>
              </a:rPr>
              <a:t>之外</a:t>
            </a:r>
            <a:endParaRPr lang="en-US" altLang="zh-TW">
              <a:latin typeface="Times New Roman" charset="0"/>
              <a:ea typeface="標楷體" charset="0"/>
            </a:endParaRPr>
          </a:p>
          <a:p>
            <a:pPr eaLnBrk="1" hangingPunct="1">
              <a:buFont typeface="Wingdings" charset="0"/>
              <a:buNone/>
            </a:pPr>
            <a:r>
              <a:rPr lang="en-US" altLang="zh-TW">
                <a:latin typeface="Times New Roman" charset="0"/>
                <a:ea typeface="標楷體" charset="0"/>
              </a:rPr>
              <a:t>			(EEA=European Economic Area)</a:t>
            </a:r>
          </a:p>
          <a:p>
            <a:pPr eaLnBrk="1" hangingPunct="1"/>
            <a:r>
              <a:rPr lang="en-US" altLang="zh-TW">
                <a:latin typeface="Times New Roman" charset="0"/>
                <a:ea typeface="標楷體" charset="0"/>
              </a:rPr>
              <a:t>4.15  </a:t>
            </a:r>
            <a:r>
              <a:rPr lang="zh-TW" altLang="en-US">
                <a:latin typeface="Times New Roman" charset="0"/>
                <a:ea typeface="標楷體" charset="0"/>
              </a:rPr>
              <a:t>揭露予第三方</a:t>
            </a:r>
          </a:p>
          <a:p>
            <a:pPr eaLnBrk="1" hangingPunct="1"/>
            <a:r>
              <a:rPr lang="en-US" altLang="zh-TW">
                <a:latin typeface="Times New Roman" charset="0"/>
                <a:ea typeface="標楷體" charset="0"/>
              </a:rPr>
              <a:t>4.16  </a:t>
            </a:r>
            <a:r>
              <a:rPr lang="zh-TW" altLang="en-US">
                <a:latin typeface="Times New Roman" charset="0"/>
                <a:ea typeface="標楷體" charset="0"/>
              </a:rPr>
              <a:t>轉包處理 </a:t>
            </a:r>
          </a:p>
          <a:p>
            <a:pPr eaLnBrk="1" hangingPunct="1"/>
            <a:r>
              <a:rPr lang="en-US" altLang="zh-TW">
                <a:latin typeface="Times New Roman" charset="0"/>
                <a:ea typeface="標楷體" charset="0"/>
              </a:rPr>
              <a:t>4.17  </a:t>
            </a:r>
            <a:r>
              <a:rPr lang="zh-TW" altLang="en-US">
                <a:latin typeface="Times New Roman" charset="0"/>
                <a:ea typeface="標楷體" charset="0"/>
              </a:rPr>
              <a:t>維護</a:t>
            </a:r>
          </a:p>
          <a:p>
            <a:pPr eaLnBrk="1" hangingPunct="1"/>
            <a:endParaRPr lang="zh-TW" altLang="en-US">
              <a:latin typeface="Times New Roman" charset="0"/>
              <a:ea typeface="標楷體" charset="0"/>
            </a:endParaRPr>
          </a:p>
          <a:p>
            <a:pPr eaLnBrk="1" hangingPunct="1"/>
            <a:endParaRPr lang="zh-TW" altLang="en-US">
              <a:latin typeface="Times New Roman" charset="0"/>
              <a:ea typeface="標楷體" charset="0"/>
            </a:endParaRPr>
          </a:p>
          <a:p>
            <a:pPr eaLnBrk="1" hangingPunct="1"/>
            <a:endParaRPr lang="en-US" altLang="zh-TW">
              <a:latin typeface="Times New Roman" charset="0"/>
              <a:ea typeface="標楷體" charset="0"/>
            </a:endParaRP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EE7D619C-501D-FF40-B0CA-94E546332FC8}" type="slidenum">
              <a:rPr lang="ko-KR" altLang="en-US" sz="1400">
                <a:solidFill>
                  <a:srgbClr val="000000"/>
                </a:solidFill>
                <a:latin typeface="Times New Roman" charset="0"/>
                <a:ea typeface="標楷體" charset="0"/>
                <a:cs typeface="標楷體" charset="0"/>
              </a:rPr>
              <a:pPr eaLnBrk="1" hangingPunct="1"/>
              <a:t>67</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lstStyle/>
          <a:p>
            <a:pPr eaLnBrk="1" hangingPunct="1"/>
            <a:r>
              <a:rPr lang="en-US" altLang="zh-TW">
                <a:effectLst>
                  <a:outerShdw blurRad="38100" dist="38100" dir="2700000" algn="tl">
                    <a:srgbClr val="DDDDDD"/>
                  </a:outerShdw>
                </a:effectLst>
                <a:latin typeface="Times New Roman" charset="0"/>
                <a:ea typeface="標楷體" charset="0"/>
              </a:rPr>
              <a:t>PIMS</a:t>
            </a:r>
            <a:r>
              <a:rPr lang="zh-TW" altLang="en-US">
                <a:effectLst>
                  <a:outerShdw blurRad="38100" dist="38100" dir="2700000" algn="tl">
                    <a:srgbClr val="DDDDDD"/>
                  </a:outerShdw>
                </a:effectLst>
                <a:latin typeface="Times New Roman" charset="0"/>
                <a:ea typeface="標楷體" charset="0"/>
              </a:rPr>
              <a:t>的監控與審查</a:t>
            </a:r>
          </a:p>
        </p:txBody>
      </p:sp>
      <p:sp>
        <p:nvSpPr>
          <p:cNvPr id="75779" name="Rectangle 3"/>
          <p:cNvSpPr>
            <a:spLocks noGrp="1" noChangeArrowheads="1"/>
          </p:cNvSpPr>
          <p:nvPr>
            <p:ph type="body" idx="4294967295"/>
          </p:nvPr>
        </p:nvSpPr>
        <p:spPr/>
        <p:txBody>
          <a:bodyPr/>
          <a:lstStyle/>
          <a:p>
            <a:pPr eaLnBrk="1" hangingPunct="1"/>
            <a:r>
              <a:rPr lang="en-US" altLang="zh-TW">
                <a:latin typeface="Times New Roman" charset="0"/>
                <a:ea typeface="標楷體" charset="0"/>
              </a:rPr>
              <a:t>5.1  </a:t>
            </a:r>
            <a:r>
              <a:rPr lang="zh-TW" altLang="en-US">
                <a:latin typeface="Times New Roman" charset="0"/>
                <a:ea typeface="標楷體" charset="0"/>
              </a:rPr>
              <a:t>內部稽核</a:t>
            </a:r>
          </a:p>
          <a:p>
            <a:pPr lvl="1" eaLnBrk="1" hangingPunct="1"/>
            <a:r>
              <a:rPr lang="en-US" altLang="zh-TW">
                <a:latin typeface="Times New Roman" charset="0"/>
                <a:ea typeface="標楷體" charset="0"/>
              </a:rPr>
              <a:t>5.1.1 </a:t>
            </a:r>
            <a:r>
              <a:rPr lang="zh-TW" altLang="en-US">
                <a:latin typeface="Times New Roman" charset="0"/>
                <a:ea typeface="標楷體" charset="0"/>
              </a:rPr>
              <a:t>稽核計畫</a:t>
            </a:r>
          </a:p>
          <a:p>
            <a:pPr lvl="1" eaLnBrk="1" hangingPunct="1"/>
            <a:r>
              <a:rPr lang="en-US" altLang="zh-TW">
                <a:latin typeface="Times New Roman" charset="0"/>
                <a:ea typeface="標楷體" charset="0"/>
              </a:rPr>
              <a:t>5.1.2 </a:t>
            </a:r>
            <a:r>
              <a:rPr lang="zh-TW" altLang="en-US">
                <a:latin typeface="Times New Roman" charset="0"/>
                <a:ea typeface="標楷體" charset="0"/>
              </a:rPr>
              <a:t>稽核員的挑選</a:t>
            </a:r>
          </a:p>
          <a:p>
            <a:pPr lvl="1" eaLnBrk="1" hangingPunct="1"/>
            <a:r>
              <a:rPr lang="en-US" altLang="zh-TW">
                <a:latin typeface="Times New Roman" charset="0"/>
                <a:ea typeface="標楷體" charset="0"/>
              </a:rPr>
              <a:t>5.1.3 </a:t>
            </a:r>
            <a:r>
              <a:rPr lang="zh-TW" altLang="en-US">
                <a:latin typeface="Times New Roman" charset="0"/>
                <a:ea typeface="標楷體" charset="0"/>
              </a:rPr>
              <a:t>稽核需求</a:t>
            </a:r>
          </a:p>
          <a:p>
            <a:pPr eaLnBrk="1" hangingPunct="1"/>
            <a:r>
              <a:rPr lang="en-US" altLang="zh-TW">
                <a:latin typeface="Times New Roman" charset="0"/>
                <a:ea typeface="標楷體" charset="0"/>
              </a:rPr>
              <a:t>5.2 </a:t>
            </a:r>
            <a:r>
              <a:rPr lang="zh-TW" altLang="en-US">
                <a:latin typeface="Times New Roman" charset="0"/>
                <a:ea typeface="標楷體" charset="0"/>
              </a:rPr>
              <a:t>管理審查</a:t>
            </a:r>
          </a:p>
          <a:p>
            <a:pPr eaLnBrk="1" hangingPunct="1"/>
            <a:endParaRPr lang="zh-TW" altLang="en-US">
              <a:latin typeface="Times New Roman" charset="0"/>
              <a:ea typeface="標楷體" charset="0"/>
            </a:endParaRPr>
          </a:p>
          <a:p>
            <a:pPr lvl="1" eaLnBrk="1" hangingPunct="1"/>
            <a:endParaRPr lang="en-US" altLang="zh-TW">
              <a:latin typeface="Times New Roman" charset="0"/>
              <a:ea typeface="標楷體" charset="0"/>
            </a:endParaRP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511A7F8C-2062-AD4D-BF89-A7D0D2BCE8A7}" type="slidenum">
              <a:rPr lang="ko-KR" altLang="en-US" sz="1400">
                <a:solidFill>
                  <a:srgbClr val="000000"/>
                </a:solidFill>
                <a:latin typeface="Times New Roman" charset="0"/>
                <a:ea typeface="標楷體" charset="0"/>
                <a:cs typeface="標楷體" charset="0"/>
              </a:rPr>
              <a:pPr eaLnBrk="1" hangingPunct="1"/>
              <a:t>68</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lstStyle/>
          <a:p>
            <a:pPr eaLnBrk="1" hangingPunct="1"/>
            <a:r>
              <a:rPr lang="en-US" altLang="zh-TW">
                <a:effectLst>
                  <a:outerShdw blurRad="38100" dist="38100" dir="2700000" algn="tl">
                    <a:srgbClr val="DDDDDD"/>
                  </a:outerShdw>
                </a:effectLst>
                <a:latin typeface="Times New Roman" charset="0"/>
                <a:ea typeface="標楷體" charset="0"/>
              </a:rPr>
              <a:t>5.2</a:t>
            </a:r>
            <a:r>
              <a:rPr lang="zh-TW" altLang="en-US">
                <a:effectLst>
                  <a:outerShdw blurRad="38100" dist="38100" dir="2700000" algn="tl">
                    <a:srgbClr val="DDDDDD"/>
                  </a:outerShdw>
                </a:effectLst>
                <a:latin typeface="Times New Roman" charset="0"/>
                <a:ea typeface="標楷體" charset="0"/>
              </a:rPr>
              <a:t>管理審查</a:t>
            </a:r>
          </a:p>
        </p:txBody>
      </p:sp>
      <p:sp>
        <p:nvSpPr>
          <p:cNvPr id="76803" name="Rectangle 3"/>
          <p:cNvSpPr>
            <a:spLocks noGrp="1" noChangeArrowheads="1"/>
          </p:cNvSpPr>
          <p:nvPr>
            <p:ph type="body" idx="4294967295"/>
          </p:nvPr>
        </p:nvSpPr>
        <p:spPr>
          <a:xfrm>
            <a:off x="250825" y="1125538"/>
            <a:ext cx="8569325" cy="5111750"/>
          </a:xfrm>
        </p:spPr>
        <p:txBody>
          <a:bodyPr/>
          <a:lstStyle/>
          <a:p>
            <a:pPr eaLnBrk="1" hangingPunct="1"/>
            <a:r>
              <a:rPr lang="en-US" altLang="zh-TW">
                <a:latin typeface="Times New Roman" charset="0"/>
                <a:ea typeface="標楷體" charset="0"/>
              </a:rPr>
              <a:t>5.2</a:t>
            </a:r>
            <a:r>
              <a:rPr lang="zh-TW" altLang="en-US">
                <a:latin typeface="Times New Roman" charset="0"/>
                <a:ea typeface="標楷體" charset="0"/>
              </a:rPr>
              <a:t> 管理審查</a:t>
            </a:r>
          </a:p>
          <a:p>
            <a:pPr lvl="1" eaLnBrk="1" hangingPunct="1"/>
            <a:r>
              <a:rPr lang="en-US" altLang="zh-TW" sz="2000">
                <a:latin typeface="Times New Roman" charset="0"/>
                <a:ea typeface="標楷體" charset="0"/>
              </a:rPr>
              <a:t>a)</a:t>
            </a:r>
            <a:r>
              <a:rPr lang="zh-TW" altLang="en-US" sz="2000">
                <a:latin typeface="Times New Roman" charset="0"/>
                <a:ea typeface="標楷體" charset="0"/>
              </a:rPr>
              <a:t>來自</a:t>
            </a:r>
            <a:r>
              <a:rPr lang="en-US" altLang="zh-TW" sz="2000">
                <a:latin typeface="Times New Roman" charset="0"/>
                <a:ea typeface="標楷體" charset="0"/>
              </a:rPr>
              <a:t>PIMS</a:t>
            </a:r>
            <a:r>
              <a:rPr lang="zh-TW" altLang="en-US" sz="2000">
                <a:latin typeface="Times New Roman" charset="0"/>
                <a:ea typeface="標楷體" charset="0"/>
              </a:rPr>
              <a:t> 使用者之回饋</a:t>
            </a:r>
            <a:endParaRPr lang="en-US" altLang="zh-TW" sz="2000">
              <a:latin typeface="Times New Roman" charset="0"/>
              <a:ea typeface="標楷體" charset="0"/>
            </a:endParaRPr>
          </a:p>
          <a:p>
            <a:pPr lvl="1" eaLnBrk="1" hangingPunct="1"/>
            <a:r>
              <a:rPr lang="en-US" altLang="zh-TW" sz="2000">
                <a:latin typeface="Times New Roman" charset="0"/>
                <a:ea typeface="標楷體" charset="0"/>
              </a:rPr>
              <a:t>b)</a:t>
            </a:r>
            <a:r>
              <a:rPr lang="zh-TW" altLang="en-US" sz="2000">
                <a:latin typeface="Times New Roman" charset="0"/>
                <a:ea typeface="標楷體" charset="0"/>
              </a:rPr>
              <a:t>由組織人員所辨識及提升之風險</a:t>
            </a:r>
            <a:endParaRPr lang="en-US" altLang="zh-TW" sz="2000">
              <a:latin typeface="Times New Roman" charset="0"/>
              <a:ea typeface="標楷體" charset="0"/>
            </a:endParaRPr>
          </a:p>
          <a:p>
            <a:pPr lvl="1" eaLnBrk="1" hangingPunct="1"/>
            <a:r>
              <a:rPr lang="en-US" altLang="zh-TW" sz="2000">
                <a:latin typeface="Times New Roman" charset="0"/>
                <a:ea typeface="標楷體" charset="0"/>
              </a:rPr>
              <a:t>c)</a:t>
            </a:r>
            <a:r>
              <a:rPr lang="zh-TW" altLang="en-US" sz="2000">
                <a:latin typeface="Times New Roman" charset="0"/>
                <a:ea typeface="標楷體" charset="0"/>
              </a:rPr>
              <a:t>稽核結果</a:t>
            </a:r>
            <a:endParaRPr lang="en-US" altLang="zh-TW" sz="2000">
              <a:latin typeface="Times New Roman" charset="0"/>
              <a:ea typeface="標楷體" charset="0"/>
            </a:endParaRPr>
          </a:p>
          <a:p>
            <a:pPr lvl="1" eaLnBrk="1" hangingPunct="1"/>
            <a:r>
              <a:rPr lang="en-US" altLang="zh-TW" sz="2000">
                <a:latin typeface="Times New Roman" charset="0"/>
                <a:ea typeface="標楷體" charset="0"/>
              </a:rPr>
              <a:t>d)</a:t>
            </a:r>
            <a:r>
              <a:rPr lang="zh-TW" altLang="en-US" sz="2000">
                <a:latin typeface="Times New Roman" charset="0"/>
                <a:ea typeface="標楷體" charset="0"/>
              </a:rPr>
              <a:t>程序審查之紀錄</a:t>
            </a:r>
            <a:endParaRPr lang="en-US" altLang="zh-TW" sz="2000">
              <a:latin typeface="Times New Roman" charset="0"/>
              <a:ea typeface="標楷體" charset="0"/>
            </a:endParaRPr>
          </a:p>
          <a:p>
            <a:pPr lvl="1" eaLnBrk="1" hangingPunct="1"/>
            <a:r>
              <a:rPr lang="en-US" altLang="zh-TW" sz="2000">
                <a:latin typeface="Times New Roman" charset="0"/>
                <a:ea typeface="標楷體" charset="0"/>
              </a:rPr>
              <a:t>e)</a:t>
            </a:r>
            <a:r>
              <a:rPr lang="zh-TW" altLang="en-US" sz="2000">
                <a:latin typeface="Times New Roman" charset="0"/>
                <a:ea typeface="標楷體" charset="0"/>
              </a:rPr>
              <a:t>資訊技術提升及替換之結果</a:t>
            </a:r>
            <a:endParaRPr lang="en-US" altLang="zh-TW" sz="2000">
              <a:latin typeface="Times New Roman" charset="0"/>
              <a:ea typeface="標楷體" charset="0"/>
            </a:endParaRPr>
          </a:p>
          <a:p>
            <a:pPr lvl="1" eaLnBrk="1" hangingPunct="1"/>
            <a:r>
              <a:rPr lang="en-US" altLang="zh-TW" sz="2000">
                <a:latin typeface="Times New Roman" charset="0"/>
                <a:ea typeface="標楷體" charset="0"/>
              </a:rPr>
              <a:t>f)</a:t>
            </a:r>
            <a:r>
              <a:rPr lang="zh-TW" altLang="en-US" sz="2000">
                <a:latin typeface="Times New Roman" charset="0"/>
                <a:ea typeface="標楷體" charset="0"/>
              </a:rPr>
              <a:t>來自主管機關評估後之正式要求</a:t>
            </a:r>
            <a:endParaRPr lang="en-US" altLang="zh-TW" sz="2000">
              <a:latin typeface="Times New Roman" charset="0"/>
              <a:ea typeface="標楷體" charset="0"/>
            </a:endParaRPr>
          </a:p>
          <a:p>
            <a:pPr lvl="1" eaLnBrk="1" hangingPunct="1"/>
            <a:r>
              <a:rPr lang="en-US" altLang="zh-TW" sz="2000">
                <a:latin typeface="Times New Roman" charset="0"/>
                <a:ea typeface="標楷體" charset="0"/>
              </a:rPr>
              <a:t>g)</a:t>
            </a:r>
            <a:r>
              <a:rPr lang="zh-TW" altLang="en-US" sz="2000">
                <a:latin typeface="Times New Roman" charset="0"/>
                <a:ea typeface="標楷體" charset="0"/>
              </a:rPr>
              <a:t>抱怨事件的處理</a:t>
            </a:r>
            <a:endParaRPr lang="en-US" altLang="zh-TW" sz="2000">
              <a:latin typeface="Times New Roman" charset="0"/>
              <a:ea typeface="標楷體" charset="0"/>
            </a:endParaRPr>
          </a:p>
          <a:p>
            <a:pPr lvl="1" eaLnBrk="1" hangingPunct="1"/>
            <a:r>
              <a:rPr lang="en-US" altLang="zh-TW" sz="2000">
                <a:latin typeface="Times New Roman" charset="0"/>
                <a:ea typeface="標楷體" charset="0"/>
              </a:rPr>
              <a:t>h)</a:t>
            </a:r>
            <a:r>
              <a:rPr lang="zh-TW" altLang="en-US" sz="2000">
                <a:latin typeface="Times New Roman" charset="0"/>
                <a:ea typeface="標楷體" charset="0"/>
              </a:rPr>
              <a:t>已發生之資安事故及資料外洩事件</a:t>
            </a:r>
            <a:endParaRPr lang="en-US" altLang="zh-TW" sz="2000">
              <a:latin typeface="Times New Roman" charset="0"/>
              <a:ea typeface="標楷體" charset="0"/>
            </a:endParaRPr>
          </a:p>
          <a:p>
            <a:pPr eaLnBrk="1" hangingPunct="1">
              <a:buFont typeface="Wingdings" charset="0"/>
              <a:buChar char="p"/>
            </a:pPr>
            <a:r>
              <a:rPr lang="zh-TW" altLang="en-US" sz="2400">
                <a:latin typeface="Times New Roman" charset="0"/>
                <a:ea typeface="標楷體" charset="0"/>
              </a:rPr>
              <a:t>管理審查應提供所有可能造成</a:t>
            </a:r>
            <a:r>
              <a:rPr lang="en-US" altLang="zh-TW" sz="2400">
                <a:latin typeface="Times New Roman" charset="0"/>
                <a:ea typeface="標楷體" charset="0"/>
              </a:rPr>
              <a:t>PIMS</a:t>
            </a:r>
            <a:r>
              <a:rPr lang="zh-TW" altLang="en-US" sz="2400">
                <a:latin typeface="Times New Roman" charset="0"/>
                <a:ea typeface="標楷體" charset="0"/>
              </a:rPr>
              <a:t>變更之詳細資訊，其資料來源可為政策的調整、可能影響作業遵循之程序與技術。</a:t>
            </a:r>
            <a:endParaRPr lang="en-US" altLang="zh-TW" sz="2400">
              <a:latin typeface="Times New Roman" charset="0"/>
              <a:ea typeface="標楷體" charset="0"/>
            </a:endParaRPr>
          </a:p>
          <a:p>
            <a:pPr eaLnBrk="1" hangingPunct="1">
              <a:buFont typeface="Wingdings" charset="0"/>
              <a:buChar char="p"/>
            </a:pPr>
            <a:r>
              <a:rPr lang="zh-TW" altLang="en-US" sz="2400">
                <a:latin typeface="Times New Roman" charset="0"/>
                <a:ea typeface="標楷體" charset="0"/>
              </a:rPr>
              <a:t>當</a:t>
            </a:r>
            <a:r>
              <a:rPr lang="en-US" altLang="zh-TW" sz="2400">
                <a:latin typeface="Times New Roman" charset="0"/>
                <a:ea typeface="標楷體" charset="0"/>
              </a:rPr>
              <a:t>PIMS</a:t>
            </a:r>
            <a:r>
              <a:rPr lang="zh-TW" altLang="en-US" sz="2400">
                <a:latin typeface="Times New Roman" charset="0"/>
                <a:ea typeface="標楷體" charset="0"/>
              </a:rPr>
              <a:t>發生重大變更後，應立即執行稽核作業。</a:t>
            </a:r>
          </a:p>
          <a:p>
            <a:pPr lvl="1" eaLnBrk="1" hangingPunct="1"/>
            <a:endParaRPr lang="en-US" altLang="zh-TW">
              <a:latin typeface="Times New Roman" charset="0"/>
              <a:ea typeface="標楷體" charset="0"/>
            </a:endParaRP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9D519BCB-BA1B-5443-A257-AB808CBB42D2}" type="slidenum">
              <a:rPr lang="ko-KR" altLang="en-US" sz="1400">
                <a:solidFill>
                  <a:srgbClr val="000000"/>
                </a:solidFill>
                <a:latin typeface="Times New Roman" charset="0"/>
                <a:ea typeface="標楷體" charset="0"/>
                <a:cs typeface="標楷體" charset="0"/>
              </a:rPr>
              <a:pPr eaLnBrk="1" hangingPunct="1"/>
              <a:t>69</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A6D5BEA3-A4EC-3E48-BE99-E9B021B43C64}" type="slidenum">
              <a:rPr lang="zh-TW" altLang="en-US" sz="1400">
                <a:solidFill>
                  <a:srgbClr val="000000"/>
                </a:solidFill>
                <a:latin typeface="Times New Roman" charset="0"/>
                <a:ea typeface="標楷體" charset="0"/>
                <a:cs typeface="標楷體" charset="0"/>
              </a:rPr>
              <a:pPr eaLnBrk="1" hangingPunct="1"/>
              <a:t>7</a:t>
            </a:fld>
            <a:endParaRPr lang="en-US" altLang="zh-TW" sz="1400">
              <a:solidFill>
                <a:srgbClr val="000000"/>
              </a:solidFill>
              <a:latin typeface="Times New Roman" charset="0"/>
              <a:ea typeface="標楷體" charset="0"/>
              <a:cs typeface="標楷體" charset="0"/>
            </a:endParaRPr>
          </a:p>
        </p:txBody>
      </p:sp>
      <p:sp>
        <p:nvSpPr>
          <p:cNvPr id="157698" name="Rectangle 2"/>
          <p:cNvSpPr>
            <a:spLocks noGrp="1" noChangeArrowheads="1"/>
          </p:cNvSpPr>
          <p:nvPr>
            <p:ph type="title"/>
          </p:nvPr>
        </p:nvSpPr>
        <p:spPr/>
        <p:txBody>
          <a:bodyPr/>
          <a:lstStyle/>
          <a:p>
            <a:pPr eaLnBrk="1" hangingPunct="1">
              <a:defRPr/>
            </a:pPr>
            <a:r>
              <a:rPr lang="zh-TW" altLang="en-US" smtClean="0">
                <a:latin typeface="Arial" charset="0"/>
                <a:cs typeface="+mj-cs"/>
              </a:rPr>
              <a:t>稽核性質</a:t>
            </a:r>
          </a:p>
        </p:txBody>
      </p:sp>
      <p:sp>
        <p:nvSpPr>
          <p:cNvPr id="10244" name="Rectangle 3"/>
          <p:cNvSpPr>
            <a:spLocks noGrp="1" noChangeArrowheads="1"/>
          </p:cNvSpPr>
          <p:nvPr>
            <p:ph type="body" idx="1"/>
          </p:nvPr>
        </p:nvSpPr>
        <p:spPr/>
        <p:txBody>
          <a:bodyPr/>
          <a:lstStyle/>
          <a:p>
            <a:pPr eaLnBrk="1" hangingPunct="1"/>
            <a:r>
              <a:rPr lang="zh-TW" altLang="en-US" sz="3400">
                <a:latin typeface="Times New Roman" charset="0"/>
                <a:ea typeface="標楷體" charset="0"/>
              </a:rPr>
              <a:t>第一方稽核 </a:t>
            </a:r>
            <a:r>
              <a:rPr lang="zh-TW" altLang="en-US" sz="3400">
                <a:solidFill>
                  <a:srgbClr val="002060"/>
                </a:solidFill>
                <a:latin typeface="Times New Roman" charset="0"/>
                <a:ea typeface="標楷體" charset="0"/>
              </a:rPr>
              <a:t>→ 內部稽核。</a:t>
            </a:r>
            <a:endParaRPr lang="zh-TW" altLang="en-US" sz="3400">
              <a:latin typeface="Times New Roman" charset="0"/>
              <a:ea typeface="標楷體" charset="0"/>
            </a:endParaRPr>
          </a:p>
          <a:p>
            <a:pPr eaLnBrk="1" hangingPunct="1"/>
            <a:r>
              <a:rPr lang="zh-TW" altLang="en-US" sz="3400">
                <a:latin typeface="Times New Roman" charset="0"/>
                <a:ea typeface="標楷體" charset="0"/>
              </a:rPr>
              <a:t>第二方稽核 </a:t>
            </a:r>
            <a:r>
              <a:rPr lang="zh-TW" altLang="en-US" sz="3400">
                <a:solidFill>
                  <a:srgbClr val="002060"/>
                </a:solidFill>
                <a:latin typeface="Times New Roman" charset="0"/>
                <a:ea typeface="標楷體" charset="0"/>
              </a:rPr>
              <a:t>→ 外部稽核。</a:t>
            </a:r>
            <a:endParaRPr lang="zh-TW" altLang="en-US" sz="3400">
              <a:latin typeface="Times New Roman" charset="0"/>
              <a:ea typeface="標楷體" charset="0"/>
            </a:endParaRPr>
          </a:p>
          <a:p>
            <a:pPr eaLnBrk="1" hangingPunct="1"/>
            <a:r>
              <a:rPr lang="zh-TW" altLang="en-US" sz="3400">
                <a:latin typeface="Times New Roman" charset="0"/>
                <a:ea typeface="標楷體" charset="0"/>
              </a:rPr>
              <a:t>第三方稽核</a:t>
            </a:r>
            <a:r>
              <a:rPr lang="zh-TW" altLang="en-US" sz="3400">
                <a:solidFill>
                  <a:srgbClr val="002060"/>
                </a:solidFill>
                <a:latin typeface="Times New Roman" charset="0"/>
                <a:ea typeface="標楷體" charset="0"/>
              </a:rPr>
              <a:t> → 外部稽核。</a:t>
            </a: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lstStyle/>
          <a:p>
            <a:pPr eaLnBrk="1" hangingPunct="1"/>
            <a:r>
              <a:rPr lang="zh-TW" altLang="en-US">
                <a:effectLst>
                  <a:outerShdw blurRad="38100" dist="38100" dir="2700000" algn="tl">
                    <a:srgbClr val="DDDDDD"/>
                  </a:outerShdw>
                </a:effectLst>
                <a:latin typeface="Times New Roman" charset="0"/>
                <a:ea typeface="標楷體" charset="0"/>
              </a:rPr>
              <a:t>內部稽核應注意事項</a:t>
            </a:r>
          </a:p>
        </p:txBody>
      </p:sp>
      <p:sp>
        <p:nvSpPr>
          <p:cNvPr id="77827" name="Rectangle 3"/>
          <p:cNvSpPr>
            <a:spLocks noGrp="1" noChangeArrowheads="1"/>
          </p:cNvSpPr>
          <p:nvPr>
            <p:ph type="body" idx="4294967295"/>
          </p:nvPr>
        </p:nvSpPr>
        <p:spPr/>
        <p:txBody>
          <a:bodyPr/>
          <a:lstStyle/>
          <a:p>
            <a:pPr marL="457200" indent="-457200" eaLnBrk="1" hangingPunct="1"/>
            <a:r>
              <a:rPr lang="zh-TW" altLang="en-US" sz="2800">
                <a:latin typeface="Times New Roman" charset="0"/>
                <a:ea typeface="標楷體" charset="0"/>
              </a:rPr>
              <a:t>針對</a:t>
            </a:r>
            <a:r>
              <a:rPr lang="zh-TW" altLang="en-US" sz="2800" u="sng">
                <a:latin typeface="Times New Roman" charset="0"/>
                <a:ea typeface="標楷體" charset="0"/>
              </a:rPr>
              <a:t>受稽單位</a:t>
            </a:r>
            <a:r>
              <a:rPr lang="zh-TW" altLang="en-US" sz="2800">
                <a:latin typeface="Times New Roman" charset="0"/>
                <a:ea typeface="標楷體" charset="0"/>
              </a:rPr>
              <a:t>之個資收集的作業流程，應按時間</a:t>
            </a:r>
            <a:r>
              <a:rPr lang="en-US" altLang="zh-TW" sz="2800">
                <a:latin typeface="Times New Roman" charset="0"/>
                <a:ea typeface="標楷體" charset="0"/>
              </a:rPr>
              <a:t>(</a:t>
            </a:r>
            <a:r>
              <a:rPr lang="zh-TW" altLang="en-US" sz="2800">
                <a:latin typeface="Times New Roman" charset="0"/>
                <a:ea typeface="標楷體" charset="0"/>
              </a:rPr>
              <a:t>例如：每周或每月</a:t>
            </a:r>
            <a:r>
              <a:rPr lang="en-US" altLang="zh-TW" sz="2800">
                <a:latin typeface="Times New Roman" charset="0"/>
                <a:ea typeface="標楷體" charset="0"/>
              </a:rPr>
              <a:t>)</a:t>
            </a:r>
            <a:r>
              <a:rPr lang="zh-TW" altLang="en-US" sz="2800">
                <a:latin typeface="Times New Roman" charset="0"/>
                <a:ea typeface="標楷體" charset="0"/>
              </a:rPr>
              <a:t>累進的增加數量，按照合適之比例進行抽樣確認。抽樣數量與抽樣方式需能代表樣本母體，且應考慮下列事項：</a:t>
            </a:r>
          </a:p>
          <a:p>
            <a:pPr marL="838200" lvl="1" indent="-381000" eaLnBrk="1" hangingPunct="1"/>
            <a:r>
              <a:rPr lang="zh-TW" altLang="en-US" sz="2400">
                <a:latin typeface="Times New Roman" charset="0"/>
                <a:ea typeface="標楷體" charset="0"/>
              </a:rPr>
              <a:t>稽核時間；</a:t>
            </a:r>
          </a:p>
          <a:p>
            <a:pPr marL="838200" lvl="1" indent="-381000" eaLnBrk="1" hangingPunct="1"/>
            <a:r>
              <a:rPr lang="zh-TW" altLang="en-US" sz="2400">
                <a:latin typeface="Times New Roman" charset="0"/>
                <a:ea typeface="標楷體" charset="0"/>
              </a:rPr>
              <a:t>作業流程之複雜度；</a:t>
            </a:r>
          </a:p>
          <a:p>
            <a:pPr marL="838200" lvl="1" indent="-381000" eaLnBrk="1" hangingPunct="1"/>
            <a:r>
              <a:rPr lang="zh-TW" altLang="en-US" sz="2400">
                <a:latin typeface="Times New Roman" charset="0"/>
                <a:ea typeface="標楷體" charset="0"/>
              </a:rPr>
              <a:t>個資之防護措施的現況情況；</a:t>
            </a:r>
          </a:p>
          <a:p>
            <a:pPr marL="838200" lvl="1" indent="-381000" eaLnBrk="1" hangingPunct="1"/>
            <a:r>
              <a:rPr lang="zh-TW" altLang="en-US" sz="2400">
                <a:latin typeface="Times New Roman" charset="0"/>
                <a:ea typeface="標楷體" charset="0"/>
              </a:rPr>
              <a:t>過去一年是否有重大抱怨、申訴案件；</a:t>
            </a:r>
          </a:p>
          <a:p>
            <a:pPr marL="838200" lvl="1" indent="-381000" eaLnBrk="1" hangingPunct="1"/>
            <a:r>
              <a:rPr lang="zh-TW" altLang="en-US" sz="2400">
                <a:latin typeface="Times New Roman" charset="0"/>
                <a:ea typeface="標楷體" charset="0"/>
              </a:rPr>
              <a:t>過去一年是否有關之法律爭議；</a:t>
            </a:r>
          </a:p>
          <a:p>
            <a:pPr marL="838200" lvl="1" indent="-381000" eaLnBrk="1" hangingPunct="1"/>
            <a:r>
              <a:rPr lang="zh-TW" altLang="en-US" sz="2400">
                <a:latin typeface="Times New Roman" charset="0"/>
                <a:ea typeface="標楷體" charset="0"/>
              </a:rPr>
              <a:t>是否有委外處理或派遣人員經手個資</a:t>
            </a:r>
            <a:r>
              <a:rPr lang="en-US" altLang="zh-TW" sz="2400">
                <a:latin typeface="Times New Roman" charset="0"/>
                <a:ea typeface="標楷體" charset="0"/>
              </a:rPr>
              <a:t>(</a:t>
            </a:r>
            <a:r>
              <a:rPr lang="zh-TW" altLang="en-US" sz="2400">
                <a:latin typeface="Times New Roman" charset="0"/>
                <a:ea typeface="標楷體" charset="0"/>
              </a:rPr>
              <a:t>例如：蒐集、存放、列印或銷毀</a:t>
            </a:r>
            <a:r>
              <a:rPr lang="en-US" altLang="zh-TW" sz="2400">
                <a:latin typeface="Times New Roman" charset="0"/>
                <a:ea typeface="標楷體" charset="0"/>
              </a:rPr>
              <a:t>)</a:t>
            </a:r>
            <a:r>
              <a:rPr lang="zh-TW" altLang="en-US" sz="2400">
                <a:latin typeface="Times New Roman" charset="0"/>
                <a:ea typeface="標楷體" charset="0"/>
              </a:rPr>
              <a:t>。</a:t>
            </a: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EA9BB0E-1D5C-7C4E-9925-62A2606CF1E2}" type="slidenum">
              <a:rPr lang="ko-KR" altLang="en-US" sz="1400">
                <a:solidFill>
                  <a:srgbClr val="000000"/>
                </a:solidFill>
                <a:latin typeface="Times New Roman" charset="0"/>
                <a:ea typeface="標楷體" charset="0"/>
                <a:cs typeface="標楷體" charset="0"/>
              </a:rPr>
              <a:pPr eaLnBrk="1" hangingPunct="1"/>
              <a:t>70</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lstStyle/>
          <a:p>
            <a:pPr eaLnBrk="1" hangingPunct="1"/>
            <a:r>
              <a:rPr lang="zh-TW" altLang="en-US">
                <a:effectLst>
                  <a:outerShdw blurRad="38100" dist="38100" dir="2700000" algn="tl">
                    <a:srgbClr val="DDDDDD"/>
                  </a:outerShdw>
                </a:effectLst>
                <a:latin typeface="Times New Roman" charset="0"/>
                <a:ea typeface="標楷體" charset="0"/>
              </a:rPr>
              <a:t>內部稽核應注意事項</a:t>
            </a:r>
            <a:r>
              <a:rPr lang="en-US" altLang="zh-TW">
                <a:effectLst>
                  <a:outerShdw blurRad="38100" dist="38100" dir="2700000" algn="tl">
                    <a:srgbClr val="DDDDDD"/>
                  </a:outerShdw>
                </a:effectLst>
                <a:latin typeface="Times New Roman" charset="0"/>
                <a:ea typeface="標楷體" charset="0"/>
              </a:rPr>
              <a:t>(</a:t>
            </a:r>
            <a:r>
              <a:rPr lang="zh-TW" altLang="en-US">
                <a:effectLst>
                  <a:outerShdw blurRad="38100" dist="38100" dir="2700000" algn="tl">
                    <a:srgbClr val="DDDDDD"/>
                  </a:outerShdw>
                </a:effectLst>
                <a:latin typeface="Times New Roman" charset="0"/>
                <a:ea typeface="標楷體" charset="0"/>
              </a:rPr>
              <a:t>續</a:t>
            </a:r>
            <a:r>
              <a:rPr lang="en-US" altLang="zh-TW">
                <a:effectLst>
                  <a:outerShdw blurRad="38100" dist="38100" dir="2700000" algn="tl">
                    <a:srgbClr val="DDDDDD"/>
                  </a:outerShdw>
                </a:effectLst>
                <a:latin typeface="Times New Roman" charset="0"/>
                <a:ea typeface="標楷體" charset="0"/>
              </a:rPr>
              <a:t>1)</a:t>
            </a:r>
            <a:endParaRPr lang="zh-TW" altLang="en-US">
              <a:effectLst>
                <a:outerShdw blurRad="38100" dist="38100" dir="2700000" algn="tl">
                  <a:srgbClr val="DDDDDD"/>
                </a:outerShdw>
              </a:effectLst>
              <a:latin typeface="Times New Roman" charset="0"/>
              <a:ea typeface="標楷體" charset="0"/>
            </a:endParaRPr>
          </a:p>
        </p:txBody>
      </p:sp>
      <p:sp>
        <p:nvSpPr>
          <p:cNvPr id="78851" name="Rectangle 3"/>
          <p:cNvSpPr>
            <a:spLocks noGrp="1" noChangeArrowheads="1"/>
          </p:cNvSpPr>
          <p:nvPr>
            <p:ph type="body" idx="4294967295"/>
          </p:nvPr>
        </p:nvSpPr>
        <p:spPr/>
        <p:txBody>
          <a:bodyPr/>
          <a:lstStyle/>
          <a:p>
            <a:pPr marL="457200" indent="-457200" eaLnBrk="1" hangingPunct="1"/>
            <a:r>
              <a:rPr lang="zh-TW" altLang="en-US" sz="2800">
                <a:latin typeface="Times New Roman" charset="0"/>
                <a:ea typeface="標楷體" charset="0"/>
              </a:rPr>
              <a:t>稽核中所抽樣之個資資訊，</a:t>
            </a:r>
            <a:r>
              <a:rPr lang="zh-TW" altLang="en-US" sz="2800">
                <a:solidFill>
                  <a:srgbClr val="000066"/>
                </a:solidFill>
                <a:latin typeface="Times New Roman" charset="0"/>
                <a:ea typeface="標楷體" charset="0"/>
              </a:rPr>
              <a:t>任何能直接或間接識別特定人之資訊，稽核員不得註記於任何工作底稿中，以避免洩密之風險</a:t>
            </a:r>
            <a:r>
              <a:rPr lang="zh-TW" altLang="en-US" sz="2800">
                <a:latin typeface="Times New Roman" charset="0"/>
                <a:ea typeface="標楷體" charset="0"/>
              </a:rPr>
              <a:t>並降低受稽單位之顧慮。</a:t>
            </a:r>
          </a:p>
          <a:p>
            <a:pPr marL="457200" indent="-457200" eaLnBrk="1" hangingPunct="1"/>
            <a:r>
              <a:rPr lang="zh-TW" altLang="en-US" sz="2800">
                <a:latin typeface="Times New Roman" charset="0"/>
                <a:ea typeface="標楷體" charset="0"/>
              </a:rPr>
              <a:t>稽核中，註記抽樣之個資樣本應以代碼、案號、進案日期、身份證字號第一碼</a:t>
            </a:r>
            <a:r>
              <a:rPr lang="en-US" altLang="zh-TW" sz="2800">
                <a:latin typeface="Times New Roman" charset="0"/>
                <a:ea typeface="標楷體" charset="0"/>
              </a:rPr>
              <a:t>(</a:t>
            </a:r>
            <a:r>
              <a:rPr lang="zh-TW" altLang="en-US" sz="2800">
                <a:latin typeface="Times New Roman" charset="0"/>
                <a:ea typeface="標楷體" charset="0"/>
              </a:rPr>
              <a:t>英文字母</a:t>
            </a:r>
            <a:r>
              <a:rPr lang="en-US" altLang="zh-TW" sz="2800">
                <a:latin typeface="Times New Roman" charset="0"/>
                <a:ea typeface="標楷體" charset="0"/>
              </a:rPr>
              <a:t>)</a:t>
            </a:r>
            <a:r>
              <a:rPr lang="zh-TW" altLang="en-US" sz="2800">
                <a:latin typeface="Times New Roman" charset="0"/>
                <a:ea typeface="標楷體" charset="0"/>
              </a:rPr>
              <a:t>與最後六碼</a:t>
            </a:r>
            <a:r>
              <a:rPr lang="en-US" altLang="zh-TW" sz="2800">
                <a:latin typeface="Times New Roman" charset="0"/>
                <a:ea typeface="標楷體" charset="0"/>
              </a:rPr>
              <a:t>(</a:t>
            </a:r>
            <a:r>
              <a:rPr lang="zh-TW" altLang="en-US" sz="2800">
                <a:latin typeface="Times New Roman" charset="0"/>
                <a:ea typeface="標楷體" charset="0"/>
              </a:rPr>
              <a:t>數字</a:t>
            </a:r>
            <a:r>
              <a:rPr lang="en-US" altLang="zh-TW" sz="2800">
                <a:latin typeface="Times New Roman" charset="0"/>
                <a:ea typeface="標楷體" charset="0"/>
              </a:rPr>
              <a:t>)</a:t>
            </a:r>
            <a:r>
              <a:rPr lang="zh-TW" altLang="en-US" sz="2800">
                <a:latin typeface="Times New Roman" charset="0"/>
                <a:ea typeface="標楷體" charset="0"/>
              </a:rPr>
              <a:t>，或是以僅能由受稽方進行單向確認的資料存錄方式進行註記。</a:t>
            </a:r>
          </a:p>
          <a:p>
            <a:pPr marL="457200" indent="-457200" eaLnBrk="1" hangingPunct="1"/>
            <a:r>
              <a:rPr lang="zh-TW" altLang="en-US" sz="2800">
                <a:latin typeface="Times New Roman" charset="0"/>
                <a:ea typeface="標楷體" charset="0"/>
              </a:rPr>
              <a:t>此一作法應於啟始會議</a:t>
            </a:r>
            <a:r>
              <a:rPr lang="en-US" altLang="zh-TW" sz="2800">
                <a:latin typeface="Times New Roman" charset="0"/>
                <a:ea typeface="標楷體" charset="0"/>
              </a:rPr>
              <a:t>(Opening meeting)</a:t>
            </a:r>
            <a:r>
              <a:rPr lang="zh-TW" altLang="en-US" sz="2800">
                <a:latin typeface="Times New Roman" charset="0"/>
                <a:ea typeface="標楷體" charset="0"/>
              </a:rPr>
              <a:t>與閉幕會議</a:t>
            </a:r>
            <a:r>
              <a:rPr lang="en-US" altLang="zh-TW" sz="2800">
                <a:latin typeface="Times New Roman" charset="0"/>
                <a:ea typeface="標楷體" charset="0"/>
              </a:rPr>
              <a:t>(Closing meeting)</a:t>
            </a:r>
            <a:r>
              <a:rPr lang="zh-TW" altLang="en-US" sz="2800">
                <a:latin typeface="Times New Roman" charset="0"/>
                <a:ea typeface="標楷體" charset="0"/>
              </a:rPr>
              <a:t>中，由領隊明確說明並澄清任何有關之疑慮。</a:t>
            </a: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58BC12A9-8F77-4A4F-9437-F19EB08CE3B4}" type="slidenum">
              <a:rPr lang="ko-KR" altLang="en-US" sz="1400">
                <a:solidFill>
                  <a:srgbClr val="000000"/>
                </a:solidFill>
                <a:latin typeface="Times New Roman" charset="0"/>
                <a:ea typeface="標楷體" charset="0"/>
                <a:cs typeface="標楷體" charset="0"/>
              </a:rPr>
              <a:pPr eaLnBrk="1" hangingPunct="1"/>
              <a:t>71</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lstStyle/>
          <a:p>
            <a:pPr eaLnBrk="1" hangingPunct="1"/>
            <a:r>
              <a:rPr lang="zh-TW" altLang="en-US">
                <a:effectLst>
                  <a:outerShdw blurRad="38100" dist="38100" dir="2700000" algn="tl">
                    <a:srgbClr val="DDDDDD"/>
                  </a:outerShdw>
                </a:effectLst>
                <a:latin typeface="Times New Roman" charset="0"/>
                <a:ea typeface="標楷體" charset="0"/>
              </a:rPr>
              <a:t>內部稽核應注意事項</a:t>
            </a:r>
            <a:r>
              <a:rPr lang="en-US" altLang="zh-TW">
                <a:effectLst>
                  <a:outerShdw blurRad="38100" dist="38100" dir="2700000" algn="tl">
                    <a:srgbClr val="DDDDDD"/>
                  </a:outerShdw>
                </a:effectLst>
                <a:latin typeface="Times New Roman" charset="0"/>
                <a:ea typeface="標楷體" charset="0"/>
              </a:rPr>
              <a:t>(</a:t>
            </a:r>
            <a:r>
              <a:rPr lang="zh-TW" altLang="en-US">
                <a:effectLst>
                  <a:outerShdw blurRad="38100" dist="38100" dir="2700000" algn="tl">
                    <a:srgbClr val="DDDDDD"/>
                  </a:outerShdw>
                </a:effectLst>
                <a:latin typeface="Times New Roman" charset="0"/>
                <a:ea typeface="標楷體" charset="0"/>
              </a:rPr>
              <a:t>續</a:t>
            </a:r>
            <a:r>
              <a:rPr lang="en-US" altLang="zh-TW">
                <a:effectLst>
                  <a:outerShdw blurRad="38100" dist="38100" dir="2700000" algn="tl">
                    <a:srgbClr val="DDDDDD"/>
                  </a:outerShdw>
                </a:effectLst>
                <a:latin typeface="Times New Roman" charset="0"/>
                <a:ea typeface="標楷體" charset="0"/>
              </a:rPr>
              <a:t>2)</a:t>
            </a:r>
            <a:endParaRPr lang="zh-TW" altLang="en-US">
              <a:effectLst>
                <a:outerShdw blurRad="38100" dist="38100" dir="2700000" algn="tl">
                  <a:srgbClr val="DDDDDD"/>
                </a:outerShdw>
              </a:effectLst>
              <a:latin typeface="Times New Roman" charset="0"/>
              <a:ea typeface="標楷體" charset="0"/>
            </a:endParaRPr>
          </a:p>
        </p:txBody>
      </p:sp>
      <p:sp>
        <p:nvSpPr>
          <p:cNvPr id="79875" name="Rectangle 3"/>
          <p:cNvSpPr>
            <a:spLocks noGrp="1" noChangeArrowheads="1"/>
          </p:cNvSpPr>
          <p:nvPr>
            <p:ph type="body" idx="4294967295"/>
          </p:nvPr>
        </p:nvSpPr>
        <p:spPr/>
        <p:txBody>
          <a:bodyPr/>
          <a:lstStyle/>
          <a:p>
            <a:pPr marL="457200" indent="-457200" eaLnBrk="1" hangingPunct="1"/>
            <a:r>
              <a:rPr lang="zh-TW" altLang="en-US" sz="2800">
                <a:latin typeface="Times New Roman" charset="0"/>
                <a:ea typeface="標楷體" charset="0"/>
              </a:rPr>
              <a:t>為因應個資法的要求，稽核員應抽樣確認個資資訊收集的範圍是否超出其宣告，並確認其運用是否與個資擁有者之授權相符合。如為書面授權，則應一併確認其保存方式與保存狀況。</a:t>
            </a:r>
          </a:p>
          <a:p>
            <a:pPr marL="457200" indent="-457200" eaLnBrk="1" hangingPunct="1"/>
            <a:r>
              <a:rPr lang="zh-TW" altLang="en-US" sz="2800">
                <a:latin typeface="Times New Roman" charset="0"/>
                <a:ea typeface="標楷體" charset="0"/>
              </a:rPr>
              <a:t>實地稽核均應確認受稽單位之風險評鑑</a:t>
            </a:r>
            <a:r>
              <a:rPr lang="en-US" altLang="zh-TW" sz="2800">
                <a:latin typeface="Times New Roman" charset="0"/>
                <a:ea typeface="標楷體" charset="0"/>
              </a:rPr>
              <a:t>(risk assessment)</a:t>
            </a:r>
            <a:r>
              <a:rPr lang="zh-TW" altLang="en-US" sz="2800">
                <a:latin typeface="Times New Roman" charset="0"/>
                <a:ea typeface="標楷體" charset="0"/>
              </a:rPr>
              <a:t>的內容與結果，定期追查則應確認前後兩次的風險評鑑的異動與理由的適當性與合理性。</a:t>
            </a:r>
          </a:p>
          <a:p>
            <a:pPr marL="457200" indent="-457200" eaLnBrk="1" hangingPunct="1"/>
            <a:r>
              <a:rPr lang="zh-TW" altLang="en-US" sz="2800">
                <a:latin typeface="Times New Roman" charset="0"/>
                <a:ea typeface="標楷體" charset="0"/>
              </a:rPr>
              <a:t>應確認後續之風險處置</a:t>
            </a:r>
            <a:r>
              <a:rPr lang="en-US" altLang="zh-TW" sz="2800">
                <a:latin typeface="Times New Roman" charset="0"/>
                <a:ea typeface="標楷體" charset="0"/>
              </a:rPr>
              <a:t>(risk treatment)</a:t>
            </a:r>
            <a:r>
              <a:rPr lang="zh-TW" altLang="en-US" sz="2800">
                <a:latin typeface="Times New Roman" charset="0"/>
                <a:ea typeface="標楷體" charset="0"/>
              </a:rPr>
              <a:t>以善盡專業之責</a:t>
            </a:r>
            <a:r>
              <a:rPr lang="en-US" altLang="zh-TW" sz="2800">
                <a:latin typeface="Times New Roman" charset="0"/>
                <a:ea typeface="標楷體" charset="0"/>
              </a:rPr>
              <a:t>(due diligent)</a:t>
            </a:r>
            <a:r>
              <a:rPr lang="zh-TW" altLang="en-US" sz="2800">
                <a:latin typeface="Times New Roman" charset="0"/>
                <a:ea typeface="標楷體" charset="0"/>
              </a:rPr>
              <a:t>。 </a:t>
            </a: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B1F7F74E-33CF-3546-B93E-76AA10362C9F}" type="slidenum">
              <a:rPr lang="ko-KR" altLang="en-US" sz="1400">
                <a:solidFill>
                  <a:srgbClr val="000000"/>
                </a:solidFill>
                <a:latin typeface="Times New Roman" charset="0"/>
                <a:ea typeface="標楷體" charset="0"/>
                <a:cs typeface="標楷體" charset="0"/>
              </a:rPr>
              <a:pPr eaLnBrk="1" hangingPunct="1"/>
              <a:t>72</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C0C0C0"/>
                  </a:outerShdw>
                </a:effectLst>
                <a:cs typeface="+mj-cs"/>
              </a:rPr>
              <a:t>PIMS</a:t>
            </a:r>
            <a:r>
              <a:rPr lang="zh-TW" altLang="en-US" dirty="0">
                <a:effectLst>
                  <a:outerShdw blurRad="38100" dist="38100" dir="2700000" algn="tl">
                    <a:srgbClr val="C0C0C0"/>
                  </a:outerShdw>
                </a:effectLst>
                <a:cs typeface="+mj-cs"/>
              </a:rPr>
              <a:t>的</a:t>
            </a:r>
            <a:r>
              <a:rPr lang="zh-TW" altLang="en-US" dirty="0" smtClean="0">
                <a:effectLst>
                  <a:outerShdw blurRad="38100" dist="38100" dir="2700000" algn="tl">
                    <a:srgbClr val="C0C0C0"/>
                  </a:outerShdw>
                </a:effectLst>
                <a:cs typeface="+mj-cs"/>
              </a:rPr>
              <a:t>改善</a:t>
            </a:r>
            <a:endParaRPr lang="zh-TW" altLang="en-US" dirty="0">
              <a:effectLst>
                <a:outerShdw blurRad="38100" dist="38100" dir="2700000" algn="tl">
                  <a:srgbClr val="C0C0C0"/>
                </a:outerShdw>
              </a:effectLst>
              <a:cs typeface="+mj-cs"/>
            </a:endParaRPr>
          </a:p>
        </p:txBody>
      </p:sp>
      <p:sp>
        <p:nvSpPr>
          <p:cNvPr id="80899" name="Rectangle 3"/>
          <p:cNvSpPr>
            <a:spLocks noGrp="1" noChangeArrowheads="1"/>
          </p:cNvSpPr>
          <p:nvPr>
            <p:ph type="body" idx="4294967295"/>
          </p:nvPr>
        </p:nvSpPr>
        <p:spPr/>
        <p:txBody>
          <a:bodyPr/>
          <a:lstStyle/>
          <a:p>
            <a:pPr eaLnBrk="1" hangingPunct="1"/>
            <a:r>
              <a:rPr lang="en-US" altLang="zh-TW">
                <a:latin typeface="Times New Roman" charset="0"/>
                <a:ea typeface="標楷體" charset="0"/>
              </a:rPr>
              <a:t>6.1 </a:t>
            </a:r>
            <a:r>
              <a:rPr lang="zh-TW" altLang="en-US">
                <a:latin typeface="Times New Roman" charset="0"/>
                <a:ea typeface="標楷體" charset="0"/>
              </a:rPr>
              <a:t>矯正與預防措施</a:t>
            </a:r>
          </a:p>
          <a:p>
            <a:pPr lvl="1" eaLnBrk="1" hangingPunct="1"/>
            <a:r>
              <a:rPr lang="en-US" altLang="zh-TW">
                <a:latin typeface="Times New Roman" charset="0"/>
                <a:ea typeface="標楷體" charset="0"/>
              </a:rPr>
              <a:t>6.1.1 </a:t>
            </a:r>
            <a:r>
              <a:rPr lang="zh-TW" altLang="en-US">
                <a:latin typeface="Times New Roman" charset="0"/>
                <a:ea typeface="標楷體" charset="0"/>
              </a:rPr>
              <a:t>概述</a:t>
            </a:r>
          </a:p>
          <a:p>
            <a:pPr lvl="1" eaLnBrk="1" hangingPunct="1"/>
            <a:r>
              <a:rPr lang="en-US" altLang="zh-TW">
                <a:latin typeface="Times New Roman" charset="0"/>
                <a:ea typeface="標楷體" charset="0"/>
              </a:rPr>
              <a:t>6.1.2 </a:t>
            </a:r>
            <a:r>
              <a:rPr lang="zh-TW" altLang="en-US">
                <a:latin typeface="Times New Roman" charset="0"/>
                <a:ea typeface="標楷體" charset="0"/>
              </a:rPr>
              <a:t>預防措施</a:t>
            </a:r>
          </a:p>
          <a:p>
            <a:pPr lvl="1" eaLnBrk="1" hangingPunct="1"/>
            <a:r>
              <a:rPr lang="en-US" altLang="zh-TW">
                <a:latin typeface="Times New Roman" charset="0"/>
                <a:ea typeface="標楷體" charset="0"/>
              </a:rPr>
              <a:t>6.1.3 </a:t>
            </a:r>
            <a:r>
              <a:rPr lang="zh-TW" altLang="en-US">
                <a:latin typeface="Times New Roman" charset="0"/>
                <a:ea typeface="標楷體" charset="0"/>
              </a:rPr>
              <a:t>矯正措施</a:t>
            </a:r>
          </a:p>
          <a:p>
            <a:pPr eaLnBrk="1" hangingPunct="1"/>
            <a:r>
              <a:rPr lang="en-US" altLang="zh-TW">
                <a:latin typeface="Times New Roman" charset="0"/>
                <a:ea typeface="標楷體" charset="0"/>
              </a:rPr>
              <a:t>6.2 </a:t>
            </a:r>
            <a:r>
              <a:rPr lang="zh-TW" altLang="en-US">
                <a:latin typeface="Times New Roman" charset="0"/>
                <a:ea typeface="標楷體" charset="0"/>
              </a:rPr>
              <a:t>持續改進</a:t>
            </a:r>
          </a:p>
          <a:p>
            <a:pPr lvl="1" eaLnBrk="1" hangingPunct="1"/>
            <a:endParaRPr lang="zh-TW" altLang="en-US">
              <a:latin typeface="Times New Roman" charset="0"/>
              <a:ea typeface="標楷體" charset="0"/>
            </a:endParaRPr>
          </a:p>
          <a:p>
            <a:pPr lvl="1" eaLnBrk="1" hangingPunct="1">
              <a:buFont typeface="Symbol" charset="0"/>
              <a:buNone/>
            </a:pPr>
            <a:endParaRPr lang="en-US" altLang="zh-TW">
              <a:latin typeface="Times New Roman" charset="0"/>
              <a:ea typeface="標楷體" charset="0"/>
            </a:endParaRP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20FA4C1-8D95-C840-861F-8232D5261C4F}" type="slidenum">
              <a:rPr lang="ko-KR" altLang="en-US" sz="1400">
                <a:solidFill>
                  <a:srgbClr val="000000"/>
                </a:solidFill>
                <a:latin typeface="Times New Roman" charset="0"/>
                <a:ea typeface="標楷體" charset="0"/>
                <a:cs typeface="標楷體" charset="0"/>
              </a:rPr>
              <a:pPr eaLnBrk="1" hangingPunct="1"/>
              <a:t>73</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5" name="Rectangle 7"/>
          <p:cNvSpPr>
            <a:spLocks noGrp="1" noChangeArrowheads="1"/>
          </p:cNvSpPr>
          <p:nvPr>
            <p:ph type="title" idx="4294967295"/>
          </p:nvPr>
        </p:nvSpPr>
        <p:spPr>
          <a:xfrm>
            <a:off x="1187450" y="260350"/>
            <a:ext cx="6611938" cy="595313"/>
          </a:xfrm>
        </p:spPr>
        <p:txBody>
          <a:bodyPr/>
          <a:lstStyle/>
          <a:p>
            <a:pPr eaLnBrk="1" hangingPunct="1">
              <a:defRPr/>
            </a:pPr>
            <a:r>
              <a:rPr lang="zh-TW" altLang="en-US" dirty="0" smtClean="0">
                <a:effectLst>
                  <a:outerShdw blurRad="38100" dist="38100" dir="2700000" algn="tl">
                    <a:srgbClr val="C0C0C0"/>
                  </a:outerShdw>
                </a:effectLst>
                <a:cs typeface="+mj-cs"/>
              </a:rPr>
              <a:t>第三方驗證流程</a:t>
            </a:r>
            <a:endParaRPr lang="zh-TW" altLang="en-US" dirty="0">
              <a:effectLst>
                <a:outerShdw blurRad="38100" dist="38100" dir="2700000" algn="tl">
                  <a:srgbClr val="C0C0C0"/>
                </a:outerShdw>
              </a:effectLst>
              <a:cs typeface="+mj-cs"/>
            </a:endParaRPr>
          </a:p>
        </p:txBody>
      </p:sp>
      <p:sp>
        <p:nvSpPr>
          <p:cNvPr id="20" name="投影片編號版面配置區 19"/>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6C058783-BA4F-FC46-BD91-0A9541F65E33}" type="slidenum">
              <a:rPr lang="ko-KR" altLang="en-US" sz="1400">
                <a:solidFill>
                  <a:srgbClr val="000000"/>
                </a:solidFill>
                <a:latin typeface="Times New Roman" charset="0"/>
                <a:ea typeface="標楷體" charset="0"/>
                <a:cs typeface="標楷體" charset="0"/>
              </a:rPr>
              <a:pPr eaLnBrk="1" hangingPunct="1"/>
              <a:t>74</a:t>
            </a:fld>
            <a:endParaRPr lang="en-US" altLang="ko-KR" sz="1400">
              <a:solidFill>
                <a:srgbClr val="000000"/>
              </a:solidFill>
              <a:latin typeface="Times New Roman" charset="0"/>
              <a:ea typeface="標楷體" charset="0"/>
              <a:cs typeface="標楷體" charset="0"/>
            </a:endParaRPr>
          </a:p>
        </p:txBody>
      </p:sp>
      <p:grpSp>
        <p:nvGrpSpPr>
          <p:cNvPr id="81924" name="群組 20"/>
          <p:cNvGrpSpPr>
            <a:grpSpLocks/>
          </p:cNvGrpSpPr>
          <p:nvPr/>
        </p:nvGrpSpPr>
        <p:grpSpPr bwMode="auto">
          <a:xfrm>
            <a:off x="1427163" y="1268413"/>
            <a:ext cx="6484937" cy="4678362"/>
            <a:chOff x="1427163" y="1268413"/>
            <a:chExt cx="6484938" cy="4678362"/>
          </a:xfrm>
        </p:grpSpPr>
        <p:grpSp>
          <p:nvGrpSpPr>
            <p:cNvPr id="81925" name="Group 2"/>
            <p:cNvGrpSpPr>
              <a:grpSpLocks/>
            </p:cNvGrpSpPr>
            <p:nvPr/>
          </p:nvGrpSpPr>
          <p:grpSpPr bwMode="auto">
            <a:xfrm>
              <a:off x="1427163" y="4406900"/>
              <a:ext cx="6484938" cy="1539875"/>
              <a:chOff x="15" y="0"/>
              <a:chExt cx="4085" cy="970"/>
            </a:xfrm>
          </p:grpSpPr>
          <p:sp>
            <p:nvSpPr>
              <p:cNvPr id="35" name="Oval 3"/>
              <p:cNvSpPr>
                <a:spLocks noChangeArrowheads="1"/>
              </p:cNvSpPr>
              <p:nvPr/>
            </p:nvSpPr>
            <p:spPr bwMode="auto">
              <a:xfrm>
                <a:off x="756" y="0"/>
                <a:ext cx="2536" cy="970"/>
              </a:xfrm>
              <a:prstGeom prst="ellipse">
                <a:avLst/>
              </a:prstGeom>
              <a:solidFill>
                <a:srgbClr val="66FF66"/>
              </a:solidFill>
              <a:ln w="9525" cmpd="sng">
                <a:solidFill>
                  <a:schemeClr val="tx1"/>
                </a:solidFill>
                <a:round/>
                <a:headEnd/>
                <a:tailEnd/>
              </a:ln>
              <a:effectLst>
                <a:outerShdw dist="35921" dir="2700000" algn="ctr" rotWithShape="0">
                  <a:schemeClr val="bg2"/>
                </a:outerShdw>
              </a:effectLst>
            </p:spPr>
            <p:txBody>
              <a:bodyPr wrap="none" anchor="ctr"/>
              <a:lstStyle/>
              <a:p>
                <a:pPr eaLnBrk="0" hangingPunct="0">
                  <a:buFont typeface="Wingdings" pitchFamily="2" charset="2"/>
                  <a:buChar char="Ø"/>
                  <a:defRPr/>
                </a:pPr>
                <a:endParaRPr kumimoji="0" lang="zh-TW" altLang="en-US" sz="1600" dirty="0">
                  <a:latin typeface="標楷體" pitchFamily="65" charset="-120"/>
                  <a:ea typeface="標楷體" pitchFamily="65" charset="-120"/>
                  <a:cs typeface="+mn-cs"/>
                </a:endParaRPr>
              </a:p>
            </p:txBody>
          </p:sp>
          <p:sp>
            <p:nvSpPr>
              <p:cNvPr id="36" name="Text Box 4"/>
              <p:cNvSpPr txBox="1">
                <a:spLocks noChangeArrowheads="1"/>
              </p:cNvSpPr>
              <p:nvPr/>
            </p:nvSpPr>
            <p:spPr bwMode="auto">
              <a:xfrm>
                <a:off x="2759" y="580"/>
                <a:ext cx="1341" cy="213"/>
              </a:xfrm>
              <a:prstGeom prst="rect">
                <a:avLst/>
              </a:prstGeom>
              <a:solidFill>
                <a:srgbClr val="0033CC"/>
              </a:solidFill>
              <a:ln w="28575" cmpd="sng">
                <a:solidFill>
                  <a:srgbClr val="000099"/>
                </a:solidFill>
                <a:miter lim="800000"/>
                <a:headEnd/>
                <a:tailEnd/>
              </a:ln>
              <a:effectLst>
                <a:outerShdw dist="107763" dir="2700000" algn="ctr" rotWithShape="0">
                  <a:schemeClr val="bg2">
                    <a:alpha val="50000"/>
                  </a:schemeClr>
                </a:outerShdw>
              </a:effectLst>
            </p:spPr>
            <p:txBody>
              <a:bodyPr wrap="none">
                <a:spAutoFit/>
              </a:bodyPr>
              <a:lstStyle/>
              <a:p>
                <a:pPr algn="ctr" eaLnBrk="0" hangingPunct="0">
                  <a:buFont typeface="Wingdings" pitchFamily="2" charset="2"/>
                  <a:buChar char="Ø"/>
                  <a:defRPr/>
                </a:pPr>
                <a:r>
                  <a:rPr kumimoji="0" lang="en-GB" altLang="en-US" sz="1600" b="1" dirty="0">
                    <a:solidFill>
                      <a:schemeClr val="bg1"/>
                    </a:solidFill>
                    <a:latin typeface="Tahoma" pitchFamily="34" charset="0"/>
                    <a:ea typeface="標楷體" pitchFamily="65" charset="-120"/>
                    <a:cs typeface="+mn-cs"/>
                  </a:rPr>
                  <a:t>Surveillance (V2)</a:t>
                </a:r>
              </a:p>
            </p:txBody>
          </p:sp>
          <p:sp>
            <p:nvSpPr>
              <p:cNvPr id="37" name="Text Box 5"/>
              <p:cNvSpPr txBox="1">
                <a:spLocks noChangeArrowheads="1"/>
              </p:cNvSpPr>
              <p:nvPr/>
            </p:nvSpPr>
            <p:spPr bwMode="auto">
              <a:xfrm>
                <a:off x="15" y="603"/>
                <a:ext cx="1341" cy="213"/>
              </a:xfrm>
              <a:prstGeom prst="rect">
                <a:avLst/>
              </a:prstGeom>
              <a:solidFill>
                <a:srgbClr val="0033CC"/>
              </a:solidFill>
              <a:ln w="28575" cmpd="sng">
                <a:solidFill>
                  <a:srgbClr val="000099"/>
                </a:solidFill>
                <a:miter lim="800000"/>
                <a:headEnd/>
                <a:tailEnd/>
              </a:ln>
              <a:effectLst>
                <a:outerShdw dist="107763" dir="2700000" algn="ctr" rotWithShape="0">
                  <a:schemeClr val="bg2">
                    <a:alpha val="50000"/>
                  </a:schemeClr>
                </a:outerShdw>
              </a:effectLst>
            </p:spPr>
            <p:txBody>
              <a:bodyPr wrap="none">
                <a:spAutoFit/>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algn="ctr">
                  <a:buFont typeface="Wingdings" charset="0"/>
                  <a:buChar char="Ø"/>
                </a:pPr>
                <a:r>
                  <a:rPr kumimoji="0" lang="en-GB" sz="1600" b="1">
                    <a:solidFill>
                      <a:schemeClr val="bg1"/>
                    </a:solidFill>
                    <a:latin typeface="Tahoma" charset="0"/>
                    <a:ea typeface="標楷體" charset="0"/>
                    <a:cs typeface="標楷體" charset="0"/>
                  </a:rPr>
                  <a:t>Surveillance (V3)</a:t>
                </a:r>
                <a:endParaRPr kumimoji="0" lang="en-GB" sz="1600" b="1">
                  <a:solidFill>
                    <a:schemeClr val="bg1"/>
                  </a:solidFill>
                  <a:ea typeface="標楷體" charset="0"/>
                  <a:cs typeface="標楷體" charset="0"/>
                </a:endParaRPr>
              </a:p>
            </p:txBody>
          </p:sp>
          <p:sp>
            <p:nvSpPr>
              <p:cNvPr id="38" name="AutoShape 6"/>
              <p:cNvSpPr>
                <a:spLocks noChangeArrowheads="1"/>
              </p:cNvSpPr>
              <p:nvPr/>
            </p:nvSpPr>
            <p:spPr bwMode="auto">
              <a:xfrm rot="5400000">
                <a:off x="1884" y="633"/>
                <a:ext cx="252" cy="184"/>
              </a:xfrm>
              <a:prstGeom prst="downArrow">
                <a:avLst>
                  <a:gd name="adj1" fmla="val 38519"/>
                  <a:gd name="adj2" fmla="val 55056"/>
                </a:avLst>
              </a:prstGeom>
              <a:solidFill>
                <a:srgbClr val="FFFF00"/>
              </a:solidFill>
              <a:ln w="9525" cmpd="sng">
                <a:solidFill>
                  <a:schemeClr val="tx1"/>
                </a:solidFill>
                <a:miter lim="800000"/>
                <a:headEnd/>
                <a:tailEnd/>
              </a:ln>
              <a:effectLst>
                <a:outerShdw dist="35921" dir="2700000" algn="ctr" rotWithShape="0">
                  <a:schemeClr val="bg2"/>
                </a:outerShdw>
              </a:effectLst>
            </p:spPr>
            <p:txBody>
              <a:bodyPr wrap="none" anchor="ctr"/>
              <a:lstStyle/>
              <a:p>
                <a:pPr eaLnBrk="0" hangingPunct="0">
                  <a:buFont typeface="Wingdings" pitchFamily="2" charset="2"/>
                  <a:buChar char="Ø"/>
                  <a:defRPr/>
                </a:pPr>
                <a:endParaRPr kumimoji="0" lang="zh-TW" altLang="en-US" sz="1600" dirty="0">
                  <a:latin typeface="標楷體" pitchFamily="65" charset="-120"/>
                  <a:ea typeface="標楷體" pitchFamily="65" charset="-120"/>
                  <a:cs typeface="+mn-cs"/>
                </a:endParaRPr>
              </a:p>
            </p:txBody>
          </p:sp>
        </p:grpSp>
        <p:sp>
          <p:nvSpPr>
            <p:cNvPr id="81926" name="Text Box 8"/>
            <p:cNvSpPr txBox="1">
              <a:spLocks noChangeArrowheads="1"/>
            </p:cNvSpPr>
            <p:nvPr/>
          </p:nvSpPr>
          <p:spPr bwMode="auto">
            <a:xfrm>
              <a:off x="1475656" y="3322638"/>
              <a:ext cx="149614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a:spcBef>
                  <a:spcPct val="50000"/>
                </a:spcBef>
                <a:buFont typeface="Wingdings" charset="0"/>
                <a:buChar char="Ø"/>
              </a:pPr>
              <a:r>
                <a:rPr kumimoji="0" lang="en-US" altLang="zh-TW" sz="1600" b="1">
                  <a:latin typeface="Tahoma" charset="0"/>
                  <a:ea typeface="標楷體" charset="0"/>
                  <a:cs typeface="標楷體" charset="0"/>
                </a:rPr>
                <a:t>Renewal</a:t>
              </a:r>
            </a:p>
          </p:txBody>
        </p:sp>
        <p:sp>
          <p:nvSpPr>
            <p:cNvPr id="24" name="Text Box 9"/>
            <p:cNvSpPr txBox="1">
              <a:spLocks noChangeArrowheads="1"/>
            </p:cNvSpPr>
            <p:nvPr/>
          </p:nvSpPr>
          <p:spPr bwMode="auto">
            <a:xfrm>
              <a:off x="3751263" y="1268413"/>
              <a:ext cx="1784350" cy="338137"/>
            </a:xfrm>
            <a:prstGeom prst="rect">
              <a:avLst/>
            </a:prstGeom>
            <a:solidFill>
              <a:srgbClr val="FF9900"/>
            </a:solidFill>
            <a:ln w="9525">
              <a:noFill/>
              <a:miter lim="800000"/>
              <a:headEnd/>
              <a:tailEnd/>
            </a:ln>
            <a:effectLst>
              <a:outerShdw dist="107763" dir="2700000" algn="ctr" rotWithShape="0">
                <a:schemeClr val="bg2">
                  <a:alpha val="50000"/>
                </a:schemeClr>
              </a:outerShdw>
            </a:effectLst>
          </p:spPr>
          <p:txBody>
            <a:bodyPr wrap="none">
              <a:spAutoFit/>
            </a:bodyPr>
            <a:lstStyle/>
            <a:p>
              <a:pPr algn="ctr" eaLnBrk="0" hangingPunct="0">
                <a:buFont typeface="Wingdings" pitchFamily="2" charset="2"/>
                <a:buChar char="Ø"/>
                <a:defRPr/>
              </a:pPr>
              <a:r>
                <a:rPr kumimoji="0" lang="en-GB" altLang="en-US" sz="1600" b="1" dirty="0">
                  <a:latin typeface="標楷體" pitchFamily="65" charset="-120"/>
                  <a:ea typeface="標楷體" pitchFamily="65" charset="-120"/>
                  <a:cs typeface="+mn-cs"/>
                </a:rPr>
                <a:t>Pre-Assessment</a:t>
              </a:r>
            </a:p>
          </p:txBody>
        </p:sp>
        <p:sp>
          <p:nvSpPr>
            <p:cNvPr id="25" name="Text Box 10"/>
            <p:cNvSpPr txBox="1">
              <a:spLocks noChangeArrowheads="1"/>
            </p:cNvSpPr>
            <p:nvPr/>
          </p:nvSpPr>
          <p:spPr bwMode="auto">
            <a:xfrm>
              <a:off x="2668588" y="2043113"/>
              <a:ext cx="3960813" cy="338137"/>
            </a:xfrm>
            <a:prstGeom prst="rect">
              <a:avLst/>
            </a:prstGeom>
            <a:solidFill>
              <a:srgbClr val="0099FF"/>
            </a:solidFill>
            <a:ln w="9525">
              <a:noFill/>
              <a:miter lim="800000"/>
              <a:headEnd/>
              <a:tailEnd/>
            </a:ln>
            <a:effectLst>
              <a:outerShdw dist="107763" dir="2700000" algn="ctr" rotWithShape="0">
                <a:schemeClr val="bg2">
                  <a:alpha val="50000"/>
                </a:schemeClr>
              </a:outerShdw>
            </a:effectLst>
          </p:spPr>
          <p:txBody>
            <a:bodyPr>
              <a:spAutoFit/>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algn="ctr">
                <a:buFont typeface="Wingdings" charset="0"/>
                <a:buChar char="Ø"/>
              </a:pPr>
              <a:r>
                <a:rPr kumimoji="0" lang="en-GB" sz="1600" b="1">
                  <a:solidFill>
                    <a:schemeClr val="bg1"/>
                  </a:solidFill>
                  <a:latin typeface="Tahoma" charset="0"/>
                  <a:ea typeface="標楷體" charset="0"/>
                  <a:cs typeface="標楷體" charset="0"/>
                </a:rPr>
                <a:t>Stage 1 Documentation Review</a:t>
              </a:r>
              <a:endParaRPr kumimoji="0" lang="en-GB" sz="1600" b="1">
                <a:solidFill>
                  <a:schemeClr val="accent2"/>
                </a:solidFill>
                <a:latin typeface="Tahoma" charset="0"/>
                <a:ea typeface="標楷體" charset="0"/>
                <a:cs typeface="標楷體" charset="0"/>
              </a:endParaRPr>
            </a:p>
          </p:txBody>
        </p:sp>
        <p:sp>
          <p:nvSpPr>
            <p:cNvPr id="26" name="Text Box 11"/>
            <p:cNvSpPr txBox="1">
              <a:spLocks noChangeArrowheads="1"/>
            </p:cNvSpPr>
            <p:nvPr/>
          </p:nvSpPr>
          <p:spPr bwMode="auto">
            <a:xfrm>
              <a:off x="3292475" y="2770188"/>
              <a:ext cx="2571750" cy="314325"/>
            </a:xfrm>
            <a:prstGeom prst="rect">
              <a:avLst/>
            </a:prstGeom>
            <a:solidFill>
              <a:srgbClr val="0099FF"/>
            </a:solidFill>
            <a:ln w="9525">
              <a:noFill/>
              <a:miter lim="800000"/>
              <a:headEnd/>
              <a:tailEnd/>
            </a:ln>
            <a:effectLst>
              <a:outerShdw dist="107763" dir="2700000" algn="ctr" rotWithShape="0">
                <a:schemeClr val="bg2">
                  <a:alpha val="50000"/>
                </a:schemeClr>
              </a:outerShdw>
            </a:effectLst>
          </p:spPr>
          <p:txBody>
            <a:bodyPr>
              <a:spAutoFit/>
            </a:bodyPr>
            <a:lstStyle/>
            <a:p>
              <a:pPr algn="ctr" eaLnBrk="0" hangingPunct="0">
                <a:lnSpc>
                  <a:spcPct val="90000"/>
                </a:lnSpc>
                <a:spcBef>
                  <a:spcPct val="50000"/>
                </a:spcBef>
                <a:buClr>
                  <a:srgbClr val="FF3F00"/>
                </a:buClr>
                <a:buFont typeface="Wingdings" pitchFamily="2" charset="2"/>
                <a:buNone/>
                <a:defRPr/>
              </a:pPr>
              <a:r>
                <a:rPr kumimoji="0" lang="en-GB" altLang="en-US" sz="1600" b="1" dirty="0">
                  <a:solidFill>
                    <a:schemeClr val="bg1"/>
                  </a:solidFill>
                  <a:latin typeface="Tahoma" pitchFamily="34" charset="0"/>
                  <a:ea typeface="標楷體" pitchFamily="65" charset="-120"/>
                  <a:cs typeface="+mn-cs"/>
                </a:rPr>
                <a:t>Stage 2 Onsite Audit</a:t>
              </a:r>
            </a:p>
          </p:txBody>
        </p:sp>
        <p:sp>
          <p:nvSpPr>
            <p:cNvPr id="27" name="Text Box 12"/>
            <p:cNvSpPr txBox="1">
              <a:spLocks noChangeArrowheads="1"/>
            </p:cNvSpPr>
            <p:nvPr/>
          </p:nvSpPr>
          <p:spPr bwMode="auto">
            <a:xfrm>
              <a:off x="3983038" y="3527425"/>
              <a:ext cx="1239837" cy="338138"/>
            </a:xfrm>
            <a:prstGeom prst="rect">
              <a:avLst/>
            </a:prstGeom>
            <a:solidFill>
              <a:schemeClr val="accent2"/>
            </a:solidFill>
            <a:ln w="28575" cmpd="sng">
              <a:solidFill>
                <a:srgbClr val="000099"/>
              </a:solidFill>
              <a:miter lim="800000"/>
              <a:headEnd/>
              <a:tailEnd/>
            </a:ln>
            <a:effectLst>
              <a:outerShdw dist="107763" dir="2700000" algn="ctr" rotWithShape="0">
                <a:schemeClr val="bg2">
                  <a:alpha val="50000"/>
                </a:schemeClr>
              </a:outerShdw>
            </a:effectLst>
          </p:spPr>
          <p:txBody>
            <a:bodyPr>
              <a:spAutoFit/>
            </a:bodyPr>
            <a:lstStyle/>
            <a:p>
              <a:pPr algn="ctr" eaLnBrk="0" hangingPunct="0">
                <a:buFont typeface="Wingdings" pitchFamily="2" charset="2"/>
                <a:buNone/>
                <a:defRPr/>
              </a:pPr>
              <a:r>
                <a:rPr kumimoji="0" lang="en-GB" altLang="en-US" sz="1600" b="1" dirty="0">
                  <a:solidFill>
                    <a:srgbClr val="000066"/>
                  </a:solidFill>
                  <a:latin typeface="Tahoma" pitchFamily="34" charset="0"/>
                  <a:ea typeface="標楷體" pitchFamily="65" charset="-120"/>
                  <a:cs typeface="+mn-cs"/>
                </a:rPr>
                <a:t>Award</a:t>
              </a:r>
            </a:p>
          </p:txBody>
        </p:sp>
        <p:sp>
          <p:nvSpPr>
            <p:cNvPr id="81931" name="Text Box 13"/>
            <p:cNvSpPr txBox="1">
              <a:spLocks noChangeArrowheads="1"/>
            </p:cNvSpPr>
            <p:nvPr/>
          </p:nvSpPr>
          <p:spPr bwMode="auto">
            <a:xfrm>
              <a:off x="3132138" y="4803775"/>
              <a:ext cx="28162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algn="ctr">
                <a:buFont typeface="Wingdings" charset="0"/>
                <a:buChar char="Ø"/>
              </a:pPr>
              <a:r>
                <a:rPr kumimoji="0" lang="en-GB" sz="1600" b="1" i="1">
                  <a:solidFill>
                    <a:srgbClr val="000099"/>
                  </a:solidFill>
                  <a:ea typeface="標楷體" charset="0"/>
                  <a:cs typeface="標楷體" charset="0"/>
                </a:rPr>
                <a:t>Combine or Joint Audit</a:t>
              </a:r>
              <a:r>
                <a:rPr kumimoji="0" lang="en-GB" sz="1600" i="1">
                  <a:solidFill>
                    <a:srgbClr val="663300"/>
                  </a:solidFill>
                  <a:ea typeface="標楷體" charset="0"/>
                  <a:cs typeface="標楷體" charset="0"/>
                </a:rPr>
                <a:t> </a:t>
              </a:r>
              <a:endParaRPr kumimoji="0" lang="zh-TW" altLang="en-US" sz="1600" i="1">
                <a:solidFill>
                  <a:srgbClr val="663300"/>
                </a:solidFill>
                <a:ea typeface="標楷體" charset="0"/>
                <a:cs typeface="標楷體" charset="0"/>
              </a:endParaRPr>
            </a:p>
          </p:txBody>
        </p:sp>
        <p:sp>
          <p:nvSpPr>
            <p:cNvPr id="29" name="AutoShape 14"/>
            <p:cNvSpPr>
              <a:spLocks noChangeArrowheads="1"/>
            </p:cNvSpPr>
            <p:nvPr/>
          </p:nvSpPr>
          <p:spPr bwMode="auto">
            <a:xfrm>
              <a:off x="4448175" y="4081463"/>
              <a:ext cx="312738" cy="196850"/>
            </a:xfrm>
            <a:prstGeom prst="downArrow">
              <a:avLst>
                <a:gd name="adj1" fmla="val 50000"/>
                <a:gd name="adj2" fmla="val 25000"/>
              </a:avLst>
            </a:prstGeom>
            <a:solidFill>
              <a:srgbClr val="FFFF00"/>
            </a:solidFill>
            <a:ln w="9525" cmpd="sng">
              <a:solidFill>
                <a:schemeClr val="tx1"/>
              </a:solidFill>
              <a:miter lim="800000"/>
              <a:headEnd/>
              <a:tailEnd/>
            </a:ln>
            <a:effectLst>
              <a:outerShdw dist="35921" dir="2700000" algn="ctr" rotWithShape="0">
                <a:schemeClr val="bg2"/>
              </a:outerShdw>
            </a:effectLst>
          </p:spPr>
          <p:txBody>
            <a:bodyPr wrap="none" anchor="ctr"/>
            <a:lstStyle/>
            <a:p>
              <a:pPr eaLnBrk="0" hangingPunct="0">
                <a:buFont typeface="Wingdings" pitchFamily="2" charset="2"/>
                <a:buChar char="Ø"/>
                <a:defRPr/>
              </a:pPr>
              <a:endParaRPr kumimoji="0" lang="zh-TW" altLang="en-US" sz="1600" dirty="0">
                <a:latin typeface="標楷體" pitchFamily="65" charset="-120"/>
                <a:ea typeface="標楷體" pitchFamily="65" charset="-120"/>
                <a:cs typeface="+mn-cs"/>
              </a:endParaRPr>
            </a:p>
          </p:txBody>
        </p:sp>
        <p:sp>
          <p:nvSpPr>
            <p:cNvPr id="30" name="AutoShape 15"/>
            <p:cNvSpPr>
              <a:spLocks noChangeArrowheads="1"/>
            </p:cNvSpPr>
            <p:nvPr/>
          </p:nvSpPr>
          <p:spPr bwMode="auto">
            <a:xfrm>
              <a:off x="4448175" y="3225800"/>
              <a:ext cx="312738" cy="193675"/>
            </a:xfrm>
            <a:prstGeom prst="downArrow">
              <a:avLst>
                <a:gd name="adj1" fmla="val 50000"/>
                <a:gd name="adj2" fmla="val 25000"/>
              </a:avLst>
            </a:prstGeom>
            <a:solidFill>
              <a:srgbClr val="FFFF00"/>
            </a:solidFill>
            <a:ln w="9525" cmpd="sng">
              <a:solidFill>
                <a:schemeClr val="tx1"/>
              </a:solidFill>
              <a:miter lim="800000"/>
              <a:headEnd/>
              <a:tailEnd/>
            </a:ln>
            <a:effectLst>
              <a:outerShdw dist="35921" dir="2700000" algn="ctr" rotWithShape="0">
                <a:schemeClr val="bg2"/>
              </a:outerShdw>
            </a:effectLst>
          </p:spPr>
          <p:txBody>
            <a:bodyPr wrap="none" anchor="ctr"/>
            <a:lstStyle/>
            <a:p>
              <a:pPr eaLnBrk="0" hangingPunct="0">
                <a:buFont typeface="Wingdings" pitchFamily="2" charset="2"/>
                <a:buChar char="Ø"/>
                <a:defRPr/>
              </a:pPr>
              <a:endParaRPr kumimoji="0" lang="zh-TW" altLang="en-US" sz="1600" dirty="0">
                <a:latin typeface="標楷體" pitchFamily="65" charset="-120"/>
                <a:ea typeface="標楷體" pitchFamily="65" charset="-120"/>
                <a:cs typeface="+mn-cs"/>
              </a:endParaRPr>
            </a:p>
          </p:txBody>
        </p:sp>
        <p:sp>
          <p:nvSpPr>
            <p:cNvPr id="31" name="AutoShape 16"/>
            <p:cNvSpPr>
              <a:spLocks noChangeArrowheads="1"/>
            </p:cNvSpPr>
            <p:nvPr/>
          </p:nvSpPr>
          <p:spPr bwMode="auto">
            <a:xfrm>
              <a:off x="4448175" y="2473325"/>
              <a:ext cx="312738" cy="195263"/>
            </a:xfrm>
            <a:prstGeom prst="downArrow">
              <a:avLst>
                <a:gd name="adj1" fmla="val 50000"/>
                <a:gd name="adj2" fmla="val 25000"/>
              </a:avLst>
            </a:prstGeom>
            <a:solidFill>
              <a:srgbClr val="FFFF00"/>
            </a:solidFill>
            <a:ln w="9525" cmpd="sng">
              <a:solidFill>
                <a:schemeClr val="tx1"/>
              </a:solidFill>
              <a:miter lim="800000"/>
              <a:headEnd/>
              <a:tailEnd/>
            </a:ln>
            <a:effectLst>
              <a:outerShdw dist="35921" dir="2700000" algn="ctr" rotWithShape="0">
                <a:schemeClr val="bg2"/>
              </a:outerShdw>
            </a:effectLst>
          </p:spPr>
          <p:txBody>
            <a:bodyPr wrap="none" anchor="ctr"/>
            <a:lstStyle/>
            <a:p>
              <a:pPr eaLnBrk="0" hangingPunct="0">
                <a:buFont typeface="Wingdings" pitchFamily="2" charset="2"/>
                <a:buChar char="Ø"/>
                <a:defRPr/>
              </a:pPr>
              <a:endParaRPr kumimoji="0" lang="zh-TW" altLang="en-US" sz="1600" dirty="0">
                <a:latin typeface="標楷體" pitchFamily="65" charset="-120"/>
                <a:ea typeface="標楷體" pitchFamily="65" charset="-120"/>
                <a:cs typeface="+mn-cs"/>
              </a:endParaRPr>
            </a:p>
          </p:txBody>
        </p:sp>
        <p:sp>
          <p:nvSpPr>
            <p:cNvPr id="32" name="AutoShape 17"/>
            <p:cNvSpPr>
              <a:spLocks noChangeArrowheads="1"/>
            </p:cNvSpPr>
            <p:nvPr/>
          </p:nvSpPr>
          <p:spPr bwMode="auto">
            <a:xfrm>
              <a:off x="4448175" y="1722438"/>
              <a:ext cx="312738" cy="193675"/>
            </a:xfrm>
            <a:prstGeom prst="downArrow">
              <a:avLst>
                <a:gd name="adj1" fmla="val 50000"/>
                <a:gd name="adj2" fmla="val 25000"/>
              </a:avLst>
            </a:prstGeom>
            <a:solidFill>
              <a:srgbClr val="FFFF00"/>
            </a:solidFill>
            <a:ln w="9525" cmpd="sng">
              <a:solidFill>
                <a:schemeClr val="tx1"/>
              </a:solidFill>
              <a:miter lim="800000"/>
              <a:headEnd/>
              <a:tailEnd/>
            </a:ln>
            <a:effectLst>
              <a:outerShdw dist="35921" dir="2700000" algn="ctr" rotWithShape="0">
                <a:schemeClr val="bg2"/>
              </a:outerShdw>
            </a:effectLst>
          </p:spPr>
          <p:txBody>
            <a:bodyPr wrap="none" anchor="ctr"/>
            <a:lstStyle/>
            <a:p>
              <a:pPr eaLnBrk="0" hangingPunct="0">
                <a:buFont typeface="Wingdings" pitchFamily="2" charset="2"/>
                <a:buChar char="Ø"/>
                <a:defRPr/>
              </a:pPr>
              <a:endParaRPr kumimoji="0" lang="zh-TW" altLang="en-US" sz="1600" dirty="0">
                <a:latin typeface="標楷體" pitchFamily="65" charset="-120"/>
                <a:ea typeface="標楷體" pitchFamily="65" charset="-120"/>
                <a:cs typeface="+mn-cs"/>
              </a:endParaRPr>
            </a:p>
          </p:txBody>
        </p:sp>
        <p:sp>
          <p:nvSpPr>
            <p:cNvPr id="33" name="AutoShape 18"/>
            <p:cNvSpPr>
              <a:spLocks noChangeArrowheads="1"/>
            </p:cNvSpPr>
            <p:nvPr/>
          </p:nvSpPr>
          <p:spPr bwMode="auto">
            <a:xfrm>
              <a:off x="2819400" y="2592388"/>
              <a:ext cx="301625" cy="2603500"/>
            </a:xfrm>
            <a:prstGeom prst="upArrow">
              <a:avLst>
                <a:gd name="adj1" fmla="val 50000"/>
                <a:gd name="adj2" fmla="val 90072"/>
              </a:avLst>
            </a:prstGeom>
            <a:solidFill>
              <a:srgbClr val="FFFF00"/>
            </a:solidFill>
            <a:ln w="9525" cmpd="sng">
              <a:solidFill>
                <a:schemeClr val="tx1"/>
              </a:solidFill>
              <a:miter lim="800000"/>
              <a:headEnd/>
              <a:tailEnd/>
            </a:ln>
            <a:effectLst>
              <a:outerShdw dist="107763" dir="2700000" algn="ctr" rotWithShape="0">
                <a:schemeClr val="bg2">
                  <a:alpha val="50000"/>
                </a:schemeClr>
              </a:outerShdw>
            </a:effectLst>
          </p:spPr>
          <p:txBody>
            <a:bodyPr vert="eaVert" wrap="none" anchor="ctr"/>
            <a:lstStyle/>
            <a:p>
              <a:pPr eaLnBrk="0" hangingPunct="0">
                <a:buFont typeface="Wingdings" pitchFamily="2" charset="2"/>
                <a:buChar char="Ø"/>
                <a:defRPr/>
              </a:pPr>
              <a:endParaRPr kumimoji="0" lang="zh-TW" altLang="en-US" sz="1600" dirty="0">
                <a:latin typeface="標楷體" pitchFamily="65" charset="-120"/>
                <a:ea typeface="標楷體" pitchFamily="65" charset="-120"/>
                <a:cs typeface="+mn-cs"/>
              </a:endParaRPr>
            </a:p>
          </p:txBody>
        </p:sp>
        <p:sp>
          <p:nvSpPr>
            <p:cNvPr id="81937" name="Text Box 19"/>
            <p:cNvSpPr txBox="1">
              <a:spLocks noChangeArrowheads="1"/>
            </p:cNvSpPr>
            <p:nvPr/>
          </p:nvSpPr>
          <p:spPr bwMode="auto">
            <a:xfrm>
              <a:off x="4784724" y="3154363"/>
              <a:ext cx="180349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a:spcBef>
                  <a:spcPct val="50000"/>
                </a:spcBef>
                <a:buFont typeface="Wingdings" charset="0"/>
                <a:buChar char="Ø"/>
              </a:pPr>
              <a:r>
                <a:rPr kumimoji="0" lang="en-US" altLang="zh-TW" sz="1600" b="1">
                  <a:latin typeface="Tahoma" charset="0"/>
                  <a:ea typeface="標楷體" charset="0"/>
                  <a:cs typeface="標楷體" charset="0"/>
                </a:rPr>
                <a:t>Recommend</a:t>
              </a: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323850" y="163513"/>
            <a:ext cx="8496300" cy="744537"/>
          </a:xfrm>
        </p:spPr>
        <p:txBody>
          <a:bodyPr/>
          <a:lstStyle/>
          <a:p>
            <a:pPr eaLnBrk="1" hangingPunct="1">
              <a:defRPr/>
            </a:pPr>
            <a:r>
              <a:rPr lang="zh-TW" altLang="en-US" sz="4000" dirty="0">
                <a:effectLst>
                  <a:outerShdw blurRad="38100" dist="38100" dir="2700000" algn="tl">
                    <a:srgbClr val="C0C0C0"/>
                  </a:outerShdw>
                </a:effectLst>
                <a:cs typeface="+mj-cs"/>
              </a:rPr>
              <a:t>應確認下列管理活動已於稽核前執行</a:t>
            </a:r>
          </a:p>
        </p:txBody>
      </p:sp>
      <p:sp>
        <p:nvSpPr>
          <p:cNvPr id="82947" name="Rectangle 3"/>
          <p:cNvSpPr>
            <a:spLocks noGrp="1" noChangeArrowheads="1"/>
          </p:cNvSpPr>
          <p:nvPr>
            <p:ph type="body" idx="4294967295"/>
          </p:nvPr>
        </p:nvSpPr>
        <p:spPr>
          <a:xfrm>
            <a:off x="714375" y="1214438"/>
            <a:ext cx="7961313" cy="5110162"/>
          </a:xfrm>
        </p:spPr>
        <p:txBody>
          <a:bodyPr/>
          <a:lstStyle/>
          <a:p>
            <a:pPr marL="457200" indent="-457200" eaLnBrk="1" hangingPunct="1"/>
            <a:r>
              <a:rPr lang="zh-TW" altLang="en-US">
                <a:latin typeface="Times New Roman" charset="0"/>
                <a:ea typeface="標楷體" charset="0"/>
              </a:rPr>
              <a:t>個資管理政策</a:t>
            </a:r>
            <a:r>
              <a:rPr lang="en-US" altLang="zh-TW">
                <a:latin typeface="Times New Roman" charset="0"/>
                <a:ea typeface="標楷體" charset="0"/>
              </a:rPr>
              <a:t>(</a:t>
            </a:r>
            <a:r>
              <a:rPr lang="zh-TW" altLang="en-US">
                <a:latin typeface="Times New Roman" charset="0"/>
                <a:ea typeface="標楷體" charset="0"/>
              </a:rPr>
              <a:t>政策綱要</a:t>
            </a:r>
            <a:r>
              <a:rPr lang="en-US" altLang="zh-TW">
                <a:latin typeface="Times New Roman" charset="0"/>
                <a:ea typeface="標楷體" charset="0"/>
              </a:rPr>
              <a:t>)</a:t>
            </a:r>
            <a:endParaRPr lang="zh-TW" altLang="en-US" sz="2000">
              <a:latin typeface="Times New Roman" charset="0"/>
              <a:ea typeface="標楷體" charset="0"/>
            </a:endParaRPr>
          </a:p>
          <a:p>
            <a:pPr marL="636588" lvl="1" indent="-179388" eaLnBrk="1" hangingPunct="1">
              <a:buFont typeface="Symbol" charset="0"/>
              <a:buNone/>
            </a:pPr>
            <a:r>
              <a:rPr lang="zh-TW" altLang="en-US">
                <a:latin typeface="Times New Roman" charset="0"/>
                <a:ea typeface="標楷體" charset="0"/>
              </a:rPr>
              <a:t>業已擬定並經決策高層核可後公告</a:t>
            </a:r>
          </a:p>
          <a:p>
            <a:pPr marL="457200" indent="-457200" eaLnBrk="1" hangingPunct="1"/>
            <a:r>
              <a:rPr lang="zh-TW" altLang="en-US">
                <a:latin typeface="Times New Roman" charset="0"/>
                <a:ea typeface="標楷體" charset="0"/>
              </a:rPr>
              <a:t>風險評鑑</a:t>
            </a:r>
          </a:p>
          <a:p>
            <a:pPr marL="636588" lvl="1" indent="-179388" eaLnBrk="1" hangingPunct="1">
              <a:buFont typeface="Symbol" charset="0"/>
              <a:buNone/>
            </a:pPr>
            <a:r>
              <a:rPr lang="zh-TW" altLang="en-US">
                <a:latin typeface="Times New Roman" charset="0"/>
                <a:ea typeface="標楷體" charset="0"/>
              </a:rPr>
              <a:t>應涵蓋客戶、員工或因業務關係所得知之個人隱私資訊</a:t>
            </a:r>
          </a:p>
          <a:p>
            <a:pPr marL="457200" indent="-457200" eaLnBrk="1" hangingPunct="1"/>
            <a:r>
              <a:rPr lang="zh-TW" altLang="en-US">
                <a:latin typeface="Times New Roman" charset="0"/>
                <a:ea typeface="標楷體" charset="0"/>
              </a:rPr>
              <a:t>風險處置</a:t>
            </a:r>
          </a:p>
          <a:p>
            <a:pPr marL="457200" indent="-457200" eaLnBrk="1" hangingPunct="1"/>
            <a:r>
              <a:rPr lang="zh-TW" altLang="en-US">
                <a:latin typeface="Times New Roman" charset="0"/>
                <a:ea typeface="標楷體" charset="0"/>
              </a:rPr>
              <a:t>內部稽核</a:t>
            </a:r>
          </a:p>
          <a:p>
            <a:pPr marL="457200" indent="-457200" eaLnBrk="1" hangingPunct="1"/>
            <a:r>
              <a:rPr lang="zh-TW" altLang="en-US">
                <a:latin typeface="Times New Roman" charset="0"/>
                <a:ea typeface="標楷體" charset="0"/>
              </a:rPr>
              <a:t>管理審查</a:t>
            </a: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2BFC83AE-38F7-3846-93AF-25BA9BA8E2FA}" type="slidenum">
              <a:rPr lang="ko-KR" altLang="en-US" sz="1400">
                <a:solidFill>
                  <a:srgbClr val="000000"/>
                </a:solidFill>
                <a:latin typeface="Times New Roman" charset="0"/>
                <a:ea typeface="標楷體" charset="0"/>
                <a:cs typeface="標楷體" charset="0"/>
              </a:rPr>
              <a:pPr eaLnBrk="1" hangingPunct="1"/>
              <a:t>75</a:t>
            </a:fld>
            <a:endParaRPr lang="en-US" altLang="ko-KR" sz="1400">
              <a:solidFill>
                <a:srgbClr val="000000"/>
              </a:solidFill>
              <a:latin typeface="Times New Roman" charset="0"/>
              <a:ea typeface="標楷體" charset="0"/>
              <a:cs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E2AE3BF2-A76B-4649-8E3C-D5DB2203885C}" type="slidenum">
              <a:rPr lang="zh-TW" altLang="en-US" sz="1400">
                <a:solidFill>
                  <a:srgbClr val="000000"/>
                </a:solidFill>
                <a:latin typeface="Times New Roman" charset="0"/>
                <a:ea typeface="標楷體" charset="0"/>
                <a:cs typeface="標楷體" charset="0"/>
              </a:rPr>
              <a:pPr eaLnBrk="1" hangingPunct="1"/>
              <a:t>76</a:t>
            </a:fld>
            <a:endParaRPr lang="en-US" altLang="zh-TW" sz="1400">
              <a:solidFill>
                <a:srgbClr val="000000"/>
              </a:solidFill>
              <a:latin typeface="Times New Roman" charset="0"/>
              <a:ea typeface="標楷體" charset="0"/>
              <a:cs typeface="標楷體" charset="0"/>
            </a:endParaRPr>
          </a:p>
        </p:txBody>
      </p:sp>
      <p:sp>
        <p:nvSpPr>
          <p:cNvPr id="70658" name="Rectangle 2"/>
          <p:cNvSpPr>
            <a:spLocks noGrp="1" noChangeArrowheads="1"/>
          </p:cNvSpPr>
          <p:nvPr>
            <p:ph type="title" idx="4294967295"/>
          </p:nvPr>
        </p:nvSpPr>
        <p:spPr/>
        <p:txBody>
          <a:bodyPr tIns="45720" bIns="45720" anchor="t"/>
          <a:lstStyle/>
          <a:p>
            <a:pPr eaLnBrk="1" hangingPunct="1">
              <a:defRPr/>
            </a:pPr>
            <a:r>
              <a:rPr lang="zh-TW" altLang="en-US" smtClean="0">
                <a:cs typeface="+mj-cs"/>
              </a:rPr>
              <a:t>練習</a:t>
            </a:r>
          </a:p>
        </p:txBody>
      </p:sp>
      <p:sp>
        <p:nvSpPr>
          <p:cNvPr id="83972"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試對下列領域舉例簡述您的查核項目，並說明依據何項控制要點？</a:t>
            </a:r>
          </a:p>
          <a:p>
            <a:pPr lvl="1" eaLnBrk="1" hangingPunct="1"/>
            <a:r>
              <a:rPr lang="zh-TW">
                <a:latin typeface="Times New Roman" charset="0"/>
                <a:ea typeface="標楷體" charset="0"/>
              </a:rPr>
              <a:t>儲存與處理</a:t>
            </a:r>
            <a:endParaRPr lang="en-US" altLang="zh-TW">
              <a:latin typeface="Times New Roman" charset="0"/>
              <a:ea typeface="標楷體" charset="0"/>
            </a:endParaRPr>
          </a:p>
          <a:p>
            <a:pPr lvl="1" eaLnBrk="1" hangingPunct="1"/>
            <a:r>
              <a:rPr lang="zh-TW" altLang="en-US">
                <a:latin typeface="Times New Roman" charset="0"/>
                <a:ea typeface="標楷體" charset="0"/>
              </a:rPr>
              <a:t>存取控制</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E91426F-17C0-C545-80C0-2F5A398CD5D6}" type="slidenum">
              <a:rPr lang="zh-TW" altLang="en-US" sz="1400">
                <a:solidFill>
                  <a:srgbClr val="000000"/>
                </a:solidFill>
                <a:latin typeface="Times New Roman" charset="0"/>
                <a:ea typeface="標楷體" charset="0"/>
                <a:cs typeface="標楷體" charset="0"/>
              </a:rPr>
              <a:pPr eaLnBrk="1" hangingPunct="1"/>
              <a:t>77</a:t>
            </a:fld>
            <a:endParaRPr lang="en-US" altLang="zh-TW" sz="1400">
              <a:solidFill>
                <a:srgbClr val="000000"/>
              </a:solidFill>
              <a:latin typeface="Times New Roman" charset="0"/>
              <a:ea typeface="標楷體" charset="0"/>
              <a:cs typeface="標楷體" charset="0"/>
            </a:endParaRPr>
          </a:p>
        </p:txBody>
      </p:sp>
      <p:sp>
        <p:nvSpPr>
          <p:cNvPr id="5" name="頁尾版面配置區 4"/>
          <p:cNvSpPr>
            <a:spLocks noGrp="1"/>
          </p:cNvSpPr>
          <p:nvPr>
            <p:ph type="ftr" sz="quarter" idx="4294967295"/>
          </p:nvPr>
        </p:nvSpPr>
        <p:spPr bwMode="auto">
          <a:xfrm>
            <a:off x="1979613" y="6284913"/>
            <a:ext cx="5184775" cy="457200"/>
          </a:xfrm>
          <a:prstGeom prst="rect">
            <a:avLst/>
          </a:prstGeom>
          <a:ln>
            <a:miter lim="800000"/>
            <a:headEnd/>
            <a:tailEnd/>
          </a:ln>
        </p:spPr>
        <p:txBody>
          <a:bodyPr anchor="b"/>
          <a:lstStyle/>
          <a:p>
            <a:pPr algn="ctr">
              <a:defRPr/>
            </a:pPr>
            <a:r>
              <a:rPr kumimoji="0" lang="en-US" altLang="zh-TW" sz="1200">
                <a:solidFill>
                  <a:schemeClr val="bg2"/>
                </a:solidFill>
                <a:latin typeface="+mn-lt"/>
                <a:ea typeface="新細明體" charset="-120"/>
                <a:cs typeface="+mn-cs"/>
              </a:rPr>
              <a:t>All Rights Reserved by NII Enterprise Promotion Association</a:t>
            </a:r>
          </a:p>
        </p:txBody>
      </p:sp>
      <p:sp>
        <p:nvSpPr>
          <p:cNvPr id="86020" name="投影片編號版面配置區 5"/>
          <p:cNvSpPr txBox="1">
            <a:spLocks noGrp="1"/>
          </p:cNvSpPr>
          <p:nvPr/>
        </p:nvSpPr>
        <p:spPr bwMode="auto">
          <a:xfrm>
            <a:off x="6553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algn="r" eaLnBrk="1" hangingPunct="1"/>
            <a:fld id="{D2A677F7-BF58-5144-99C0-7F8005DCABF4}" type="slidenum">
              <a:rPr kumimoji="0" lang="en-US" altLang="zh-TW" sz="1600">
                <a:latin typeface="Times New Roman" charset="0"/>
              </a:rPr>
              <a:pPr algn="r" eaLnBrk="1" hangingPunct="1"/>
              <a:t>77</a:t>
            </a:fld>
            <a:endParaRPr kumimoji="0" lang="en-US" altLang="zh-TW" sz="1600">
              <a:latin typeface="Times New Roman" charset="0"/>
            </a:endParaRPr>
          </a:p>
        </p:txBody>
      </p:sp>
      <p:sp>
        <p:nvSpPr>
          <p:cNvPr id="72708" name="Rectangle 2"/>
          <p:cNvSpPr>
            <a:spLocks noGrp="1" noChangeArrowheads="1"/>
          </p:cNvSpPr>
          <p:nvPr>
            <p:ph type="title" idx="4294967295"/>
          </p:nvPr>
        </p:nvSpPr>
        <p:spPr/>
        <p:txBody>
          <a:bodyPr tIns="45720" bIns="45720" anchor="t"/>
          <a:lstStyle/>
          <a:p>
            <a:pPr eaLnBrk="1" hangingPunct="1"/>
            <a:r>
              <a:rPr lang="zh-TW" altLang="en-US">
                <a:latin typeface="Arial" charset="0"/>
                <a:ea typeface="標楷體" charset="0"/>
              </a:rPr>
              <a:t>稽核報告 </a:t>
            </a:r>
          </a:p>
        </p:txBody>
      </p:sp>
      <p:sp>
        <p:nvSpPr>
          <p:cNvPr id="86022"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稽核依據與稽核目的</a:t>
            </a:r>
          </a:p>
          <a:p>
            <a:pPr eaLnBrk="1" hangingPunct="1"/>
            <a:r>
              <a:rPr lang="zh-TW" altLang="en-US">
                <a:latin typeface="Times New Roman" charset="0"/>
                <a:ea typeface="標楷體" charset="0"/>
              </a:rPr>
              <a:t>稽核範圍</a:t>
            </a:r>
          </a:p>
          <a:p>
            <a:pPr eaLnBrk="1" hangingPunct="1"/>
            <a:r>
              <a:rPr lang="zh-TW" altLang="en-US">
                <a:latin typeface="Times New Roman" charset="0"/>
                <a:ea typeface="標楷體" charset="0"/>
              </a:rPr>
              <a:t>稽核日期</a:t>
            </a:r>
          </a:p>
          <a:p>
            <a:pPr eaLnBrk="1" hangingPunct="1"/>
            <a:r>
              <a:rPr lang="zh-TW" altLang="en-US">
                <a:latin typeface="Times New Roman" charset="0"/>
                <a:ea typeface="標楷體" charset="0"/>
              </a:rPr>
              <a:t>稽核期間</a:t>
            </a:r>
          </a:p>
          <a:p>
            <a:pPr eaLnBrk="1" hangingPunct="1"/>
            <a:r>
              <a:rPr lang="zh-TW" altLang="en-US">
                <a:latin typeface="Times New Roman" charset="0"/>
                <a:ea typeface="標楷體" charset="0"/>
              </a:rPr>
              <a:t>稽核人員</a:t>
            </a:r>
            <a:endParaRPr lang="en-US" altLang="zh-TW">
              <a:latin typeface="Times New Roman" charset="0"/>
              <a:ea typeface="標楷體" charset="0"/>
            </a:endParaRPr>
          </a:p>
          <a:p>
            <a:pPr eaLnBrk="1" hangingPunct="1"/>
            <a:r>
              <a:rPr lang="zh-TW" altLang="en-US">
                <a:latin typeface="Times New Roman" charset="0"/>
                <a:ea typeface="標楷體" charset="0"/>
              </a:rPr>
              <a:t>稽核發現</a:t>
            </a:r>
          </a:p>
          <a:p>
            <a:pPr eaLnBrk="1" hangingPunct="1"/>
            <a:endParaRPr lang="en-US" altLang="zh-TW">
              <a:latin typeface="Times New Roman" charset="0"/>
              <a:ea typeface="標楷體" charset="0"/>
            </a:endParaRPr>
          </a:p>
        </p:txBody>
      </p:sp>
    </p:spTree>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4628C862-15FB-164F-A2F0-E26DDD22759D}" type="slidenum">
              <a:rPr lang="zh-TW" altLang="en-US" sz="1400">
                <a:solidFill>
                  <a:srgbClr val="000000"/>
                </a:solidFill>
                <a:latin typeface="Times New Roman" charset="0"/>
                <a:ea typeface="標楷體" charset="0"/>
                <a:cs typeface="標楷體" charset="0"/>
              </a:rPr>
              <a:pPr eaLnBrk="1" hangingPunct="1"/>
              <a:t>78</a:t>
            </a:fld>
            <a:endParaRPr lang="en-US" altLang="zh-TW" sz="1400">
              <a:solidFill>
                <a:srgbClr val="000000"/>
              </a:solidFill>
              <a:latin typeface="Times New Roman" charset="0"/>
              <a:ea typeface="標楷體" charset="0"/>
              <a:cs typeface="標楷體" charset="0"/>
            </a:endParaRPr>
          </a:p>
        </p:txBody>
      </p:sp>
      <p:sp>
        <p:nvSpPr>
          <p:cNvPr id="135170" name="Rectangle 2"/>
          <p:cNvSpPr>
            <a:spLocks noGrp="1" noChangeArrowheads="1"/>
          </p:cNvSpPr>
          <p:nvPr>
            <p:ph type="title"/>
          </p:nvPr>
        </p:nvSpPr>
        <p:spPr/>
        <p:txBody>
          <a:bodyPr/>
          <a:lstStyle/>
          <a:p>
            <a:pPr eaLnBrk="1" hangingPunct="1">
              <a:defRPr/>
            </a:pPr>
            <a:r>
              <a:rPr lang="zh-TW" altLang="en-US" smtClean="0">
                <a:cs typeface="+mj-cs"/>
              </a:rPr>
              <a:t>改善建議事項追蹤</a:t>
            </a:r>
          </a:p>
        </p:txBody>
      </p:sp>
      <p:sp>
        <p:nvSpPr>
          <p:cNvPr id="87044" name="Rectangle 3"/>
          <p:cNvSpPr>
            <a:spLocks noGrp="1" noChangeArrowheads="1"/>
          </p:cNvSpPr>
          <p:nvPr>
            <p:ph type="body" idx="1"/>
          </p:nvPr>
        </p:nvSpPr>
        <p:spPr/>
        <p:txBody>
          <a:bodyPr/>
          <a:lstStyle/>
          <a:p>
            <a:pPr marL="358775" indent="-358775" eaLnBrk="1" hangingPunct="1">
              <a:lnSpc>
                <a:spcPct val="85000"/>
              </a:lnSpc>
              <a:spcBef>
                <a:spcPct val="15000"/>
              </a:spcBef>
            </a:pPr>
            <a:r>
              <a:rPr lang="zh-TW" altLang="en-US">
                <a:latin typeface="Times New Roman" charset="0"/>
                <a:ea typeface="標楷體" charset="0"/>
              </a:rPr>
              <a:t>改正行動追蹤</a:t>
            </a:r>
          </a:p>
          <a:p>
            <a:pPr marL="358775" indent="-358775" eaLnBrk="1" hangingPunct="1">
              <a:lnSpc>
                <a:spcPct val="85000"/>
              </a:lnSpc>
              <a:spcBef>
                <a:spcPct val="15000"/>
              </a:spcBef>
            </a:pPr>
            <a:r>
              <a:rPr lang="zh-TW" altLang="en-US">
                <a:latin typeface="Times New Roman" charset="0"/>
                <a:ea typeface="標楷體" charset="0"/>
              </a:rPr>
              <a:t>追蹤時機</a:t>
            </a:r>
          </a:p>
          <a:p>
            <a:pPr marL="885825" lvl="1" indent="-347663" eaLnBrk="1" hangingPunct="1">
              <a:lnSpc>
                <a:spcPct val="85000"/>
              </a:lnSpc>
              <a:spcBef>
                <a:spcPct val="15000"/>
              </a:spcBef>
            </a:pPr>
            <a:r>
              <a:rPr lang="zh-TW" altLang="en-US">
                <a:latin typeface="Times New Roman" charset="0"/>
                <a:ea typeface="標楷體" charset="0"/>
              </a:rPr>
              <a:t>重要性</a:t>
            </a:r>
          </a:p>
          <a:p>
            <a:pPr marL="885825" lvl="1" indent="-347663" eaLnBrk="1" hangingPunct="1">
              <a:lnSpc>
                <a:spcPct val="85000"/>
              </a:lnSpc>
              <a:spcBef>
                <a:spcPct val="15000"/>
              </a:spcBef>
            </a:pPr>
            <a:r>
              <a:rPr lang="zh-TW" altLang="en-US">
                <a:latin typeface="Times New Roman" charset="0"/>
                <a:ea typeface="標楷體" charset="0"/>
              </a:rPr>
              <a:t>稽核人員的判斷</a:t>
            </a:r>
          </a:p>
          <a:p>
            <a:pPr marL="358775" indent="-358775" eaLnBrk="1" hangingPunct="1">
              <a:lnSpc>
                <a:spcPct val="85000"/>
              </a:lnSpc>
              <a:spcBef>
                <a:spcPct val="15000"/>
              </a:spcBef>
            </a:pPr>
            <a:r>
              <a:rPr lang="zh-TW" altLang="en-US">
                <a:latin typeface="Times New Roman" charset="0"/>
                <a:ea typeface="標楷體" charset="0"/>
              </a:rPr>
              <a:t>追蹤方式</a:t>
            </a:r>
          </a:p>
          <a:p>
            <a:pPr marL="885825" lvl="1" indent="-347663" eaLnBrk="1" hangingPunct="1">
              <a:lnSpc>
                <a:spcPct val="85000"/>
              </a:lnSpc>
              <a:spcBef>
                <a:spcPct val="15000"/>
              </a:spcBef>
            </a:pPr>
            <a:r>
              <a:rPr lang="zh-TW" altLang="en-US">
                <a:latin typeface="Times New Roman" charset="0"/>
                <a:ea typeface="標楷體" charset="0"/>
              </a:rPr>
              <a:t>建立稽核專案</a:t>
            </a:r>
          </a:p>
          <a:p>
            <a:pPr marL="885825" lvl="1" indent="-347663" eaLnBrk="1" hangingPunct="1">
              <a:lnSpc>
                <a:spcPct val="85000"/>
              </a:lnSpc>
              <a:spcBef>
                <a:spcPct val="15000"/>
              </a:spcBef>
            </a:pPr>
            <a:r>
              <a:rPr lang="zh-TW" altLang="en-US">
                <a:latin typeface="Times New Roman" charset="0"/>
                <a:ea typeface="標楷體" charset="0"/>
              </a:rPr>
              <a:t>查詢現況或列為下次稽核觀察事項</a:t>
            </a:r>
          </a:p>
          <a:p>
            <a:pPr marL="358775" indent="-358775" eaLnBrk="1" hangingPunct="1"/>
            <a:endParaRPr lang="zh-TW" altLang="en-US">
              <a:latin typeface="Times New Roman" charset="0"/>
              <a:ea typeface="標楷體"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88F1252F-C442-9147-A485-FDFBFC5A48EA}" type="slidenum">
              <a:rPr lang="zh-TW" altLang="en-US" sz="1400">
                <a:solidFill>
                  <a:srgbClr val="000000"/>
                </a:solidFill>
                <a:latin typeface="Times New Roman" charset="0"/>
                <a:ea typeface="標楷體" charset="0"/>
                <a:cs typeface="標楷體" charset="0"/>
              </a:rPr>
              <a:pPr eaLnBrk="1" hangingPunct="1"/>
              <a:t>79</a:t>
            </a:fld>
            <a:endParaRPr lang="en-US" altLang="zh-TW" sz="1400">
              <a:solidFill>
                <a:srgbClr val="000000"/>
              </a:solidFill>
              <a:latin typeface="Times New Roman" charset="0"/>
              <a:ea typeface="標楷體" charset="0"/>
              <a:cs typeface="標楷體" charset="0"/>
            </a:endParaRPr>
          </a:p>
        </p:txBody>
      </p:sp>
      <p:sp>
        <p:nvSpPr>
          <p:cNvPr id="78850" name="Rectangle 2"/>
          <p:cNvSpPr>
            <a:spLocks noGrp="1" noChangeArrowheads="1"/>
          </p:cNvSpPr>
          <p:nvPr>
            <p:ph type="title" idx="4294967295"/>
          </p:nvPr>
        </p:nvSpPr>
        <p:spPr/>
        <p:txBody>
          <a:bodyPr tIns="45720" bIns="45720" anchor="t"/>
          <a:lstStyle/>
          <a:p>
            <a:pPr eaLnBrk="1" hangingPunct="1">
              <a:defRPr/>
            </a:pPr>
            <a:r>
              <a:rPr lang="zh-TW" altLang="en-US" smtClean="0">
                <a:cs typeface="+mj-cs"/>
              </a:rPr>
              <a:t>結論與提醒</a:t>
            </a:r>
          </a:p>
        </p:txBody>
      </p:sp>
      <p:sp>
        <p:nvSpPr>
          <p:cNvPr id="89092" name="Rectangle 3"/>
          <p:cNvSpPr>
            <a:spLocks noGrp="1" noChangeArrowheads="1"/>
          </p:cNvSpPr>
          <p:nvPr>
            <p:ph type="body" idx="4294967295"/>
          </p:nvPr>
        </p:nvSpPr>
        <p:spPr/>
        <p:txBody>
          <a:bodyPr/>
          <a:lstStyle/>
          <a:p>
            <a:pPr eaLnBrk="1" hangingPunct="1"/>
            <a:r>
              <a:rPr lang="zh-TW" altLang="en-US">
                <a:latin typeface="Times New Roman" charset="0"/>
                <a:ea typeface="標楷體" charset="0"/>
              </a:rPr>
              <a:t>稽核準備階段</a:t>
            </a:r>
          </a:p>
          <a:p>
            <a:pPr lvl="1" eaLnBrk="1" hangingPunct="1"/>
            <a:r>
              <a:rPr lang="zh-TW" altLang="en-US">
                <a:latin typeface="Times New Roman" charset="0"/>
                <a:ea typeface="標楷體" charset="0"/>
              </a:rPr>
              <a:t>稽核員的角色及責任</a:t>
            </a:r>
          </a:p>
          <a:p>
            <a:pPr lvl="1" eaLnBrk="1" hangingPunct="1"/>
            <a:r>
              <a:rPr lang="zh-TW" altLang="en-US">
                <a:latin typeface="Times New Roman" charset="0"/>
                <a:ea typeface="標楷體" charset="0"/>
              </a:rPr>
              <a:t>稽核作業規劃與執行必需依組織事先定義好的流程辦理，包含：稽核目標、範圍等</a:t>
            </a:r>
          </a:p>
          <a:p>
            <a:pPr eaLnBrk="1" hangingPunct="1"/>
            <a:r>
              <a:rPr lang="zh-TW" altLang="en-US">
                <a:latin typeface="Times New Roman" charset="0"/>
                <a:ea typeface="標楷體" charset="0"/>
              </a:rPr>
              <a:t>稽核執行階段</a:t>
            </a:r>
          </a:p>
          <a:p>
            <a:pPr lvl="1" eaLnBrk="1" hangingPunct="1"/>
            <a:r>
              <a:rPr lang="zh-TW" altLang="en-US">
                <a:latin typeface="Times New Roman" charset="0"/>
                <a:ea typeface="標楷體" charset="0"/>
              </a:rPr>
              <a:t>稽核人員必需以公正的立場、委婉卻堅定的態度、敏銳的觀察力，查明事實與隱藏在事實背後的真相</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D9AB8A08-6A85-A342-A475-BDE7698F0420}" type="slidenum">
              <a:rPr lang="zh-TW" altLang="en-US" sz="1400">
                <a:solidFill>
                  <a:srgbClr val="000000"/>
                </a:solidFill>
                <a:latin typeface="Times New Roman" charset="0"/>
                <a:ea typeface="標楷體" charset="0"/>
                <a:cs typeface="標楷體" charset="0"/>
              </a:rPr>
              <a:pPr eaLnBrk="1" hangingPunct="1"/>
              <a:t>8</a:t>
            </a:fld>
            <a:endParaRPr lang="en-US" altLang="zh-TW" sz="1400">
              <a:solidFill>
                <a:srgbClr val="000000"/>
              </a:solidFill>
              <a:latin typeface="Times New Roman" charset="0"/>
              <a:ea typeface="標楷體" charset="0"/>
              <a:cs typeface="標楷體" charset="0"/>
            </a:endParaRPr>
          </a:p>
        </p:txBody>
      </p:sp>
      <p:sp>
        <p:nvSpPr>
          <p:cNvPr id="158722" name="Rectangle 2"/>
          <p:cNvSpPr>
            <a:spLocks noGrp="1" noChangeArrowheads="1"/>
          </p:cNvSpPr>
          <p:nvPr>
            <p:ph type="title"/>
          </p:nvPr>
        </p:nvSpPr>
        <p:spPr/>
        <p:txBody>
          <a:bodyPr/>
          <a:lstStyle/>
          <a:p>
            <a:pPr eaLnBrk="1" hangingPunct="1">
              <a:defRPr/>
            </a:pPr>
            <a:r>
              <a:rPr lang="zh-TW" altLang="en-US" smtClean="0">
                <a:cs typeface="+mj-cs"/>
              </a:rPr>
              <a:t>第一方稽核</a:t>
            </a:r>
          </a:p>
        </p:txBody>
      </p:sp>
      <p:sp>
        <p:nvSpPr>
          <p:cNvPr id="11268" name="Rectangle 3"/>
          <p:cNvSpPr>
            <a:spLocks noGrp="1" noChangeArrowheads="1"/>
          </p:cNvSpPr>
          <p:nvPr>
            <p:ph type="body" idx="1"/>
          </p:nvPr>
        </p:nvSpPr>
        <p:spPr/>
        <p:txBody>
          <a:bodyPr/>
          <a:lstStyle/>
          <a:p>
            <a:pPr eaLnBrk="1" hangingPunct="1"/>
            <a:r>
              <a:rPr lang="zh-TW" altLang="en-US">
                <a:latin typeface="Times New Roman" charset="0"/>
                <a:ea typeface="標楷體" charset="0"/>
              </a:rPr>
              <a:t>第一方稽核</a:t>
            </a:r>
          </a:p>
          <a:p>
            <a:pPr lvl="1" eaLnBrk="1" hangingPunct="1"/>
            <a:r>
              <a:rPr lang="zh-TW" altLang="en-US">
                <a:latin typeface="Times New Roman" charset="0"/>
                <a:ea typeface="標楷體" charset="0"/>
              </a:rPr>
              <a:t>由組織</a:t>
            </a:r>
            <a:r>
              <a:rPr lang="zh-TW" altLang="en-US">
                <a:solidFill>
                  <a:srgbClr val="FF0000"/>
                </a:solidFill>
                <a:latin typeface="Times New Roman" charset="0"/>
                <a:ea typeface="標楷體" charset="0"/>
              </a:rPr>
              <a:t>內部所發起的稽核活動。</a:t>
            </a:r>
          </a:p>
          <a:p>
            <a:pPr lvl="1" eaLnBrk="1" hangingPunct="1"/>
            <a:r>
              <a:rPr lang="zh-TW" altLang="en-US">
                <a:latin typeface="Times New Roman" charset="0"/>
                <a:ea typeface="標楷體" charset="0"/>
              </a:rPr>
              <a:t>確保管理制度的維護、發展與改善符合目標。</a:t>
            </a:r>
          </a:p>
        </p:txBody>
      </p:sp>
    </p:spTree>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709814CF-FF0B-8848-8D08-5E30391C6059}" type="slidenum">
              <a:rPr lang="zh-TW" altLang="en-US" sz="1400">
                <a:solidFill>
                  <a:srgbClr val="000000"/>
                </a:solidFill>
                <a:latin typeface="Times New Roman" charset="0"/>
                <a:ea typeface="標楷體" charset="0"/>
                <a:cs typeface="標楷體" charset="0"/>
              </a:rPr>
              <a:pPr eaLnBrk="1" hangingPunct="1"/>
              <a:t>80</a:t>
            </a:fld>
            <a:endParaRPr lang="en-US" altLang="zh-TW" sz="1400">
              <a:solidFill>
                <a:srgbClr val="000000"/>
              </a:solidFill>
              <a:latin typeface="Times New Roman" charset="0"/>
              <a:ea typeface="標楷體" charset="0"/>
              <a:cs typeface="標楷體" charset="0"/>
            </a:endParaRPr>
          </a:p>
        </p:txBody>
      </p:sp>
      <p:sp>
        <p:nvSpPr>
          <p:cNvPr id="79874" name="Rectangle 2"/>
          <p:cNvSpPr>
            <a:spLocks noGrp="1" noChangeArrowheads="1"/>
          </p:cNvSpPr>
          <p:nvPr>
            <p:ph type="title" idx="4294967295"/>
          </p:nvPr>
        </p:nvSpPr>
        <p:spPr/>
        <p:txBody>
          <a:bodyPr tIns="45720" bIns="45720" anchor="t"/>
          <a:lstStyle/>
          <a:p>
            <a:pPr eaLnBrk="1" hangingPunct="1">
              <a:defRPr/>
            </a:pPr>
            <a:r>
              <a:rPr lang="zh-TW" altLang="en-US" smtClean="0">
                <a:cs typeface="+mj-cs"/>
              </a:rPr>
              <a:t>結論與提醒（續）</a:t>
            </a:r>
            <a:endParaRPr lang="en-US" altLang="zh-TW" sz="2700" smtClean="0">
              <a:cs typeface="+mj-cs"/>
            </a:endParaRPr>
          </a:p>
        </p:txBody>
      </p:sp>
      <p:sp>
        <p:nvSpPr>
          <p:cNvPr id="90116" name="Rectangle 3"/>
          <p:cNvSpPr>
            <a:spLocks noGrp="1" noChangeArrowheads="1"/>
          </p:cNvSpPr>
          <p:nvPr>
            <p:ph type="body" idx="4294967295"/>
          </p:nvPr>
        </p:nvSpPr>
        <p:spPr/>
        <p:txBody>
          <a:bodyPr/>
          <a:lstStyle/>
          <a:p>
            <a:pPr eaLnBrk="1" hangingPunct="1"/>
            <a:r>
              <a:rPr lang="zh-TW" altLang="en-US">
                <a:solidFill>
                  <a:srgbClr val="000066"/>
                </a:solidFill>
                <a:latin typeface="Times New Roman" charset="0"/>
                <a:ea typeface="標楷體" charset="0"/>
              </a:rPr>
              <a:t>稽核完成階段</a:t>
            </a:r>
          </a:p>
          <a:p>
            <a:pPr lvl="1" eaLnBrk="1" hangingPunct="1"/>
            <a:r>
              <a:rPr lang="zh-TW" altLang="en-US">
                <a:latin typeface="Times New Roman" charset="0"/>
                <a:ea typeface="標楷體" charset="0"/>
              </a:rPr>
              <a:t>撰寫稽核報告前宜與受稽核單位溝通以取得一致的稽核結果意見</a:t>
            </a:r>
          </a:p>
          <a:p>
            <a:pPr lvl="1" eaLnBrk="1" hangingPunct="1"/>
            <a:r>
              <a:rPr lang="zh-TW" altLang="en-US">
                <a:latin typeface="Times New Roman" charset="0"/>
                <a:ea typeface="標楷體" charset="0"/>
              </a:rPr>
              <a:t>勿在證據不足的情況下，妄下稽核結論</a:t>
            </a:r>
          </a:p>
          <a:p>
            <a:pPr lvl="1" eaLnBrk="1" hangingPunct="1"/>
            <a:r>
              <a:rPr lang="zh-TW" altLang="en-US">
                <a:latin typeface="Times New Roman" charset="0"/>
                <a:ea typeface="標楷體" charset="0"/>
              </a:rPr>
              <a:t>應持續追蹤，以確認受稽單位是否對於建議的事項採取承諾的改正行動</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E54DF1BB-1934-454A-B556-CD0F5F205365}" type="slidenum">
              <a:rPr lang="zh-TW" altLang="en-US" sz="1400">
                <a:solidFill>
                  <a:srgbClr val="000000"/>
                </a:solidFill>
                <a:latin typeface="Times New Roman" charset="0"/>
                <a:ea typeface="標楷體" charset="0"/>
                <a:cs typeface="標楷體" charset="0"/>
              </a:rPr>
              <a:pPr eaLnBrk="1" hangingPunct="1"/>
              <a:t>81</a:t>
            </a:fld>
            <a:endParaRPr lang="en-US" altLang="zh-TW" sz="1400">
              <a:solidFill>
                <a:srgbClr val="000000"/>
              </a:solidFill>
              <a:latin typeface="Times New Roman" charset="0"/>
              <a:ea typeface="標楷體" charset="0"/>
              <a:cs typeface="標楷體" charset="0"/>
            </a:endParaRPr>
          </a:p>
        </p:txBody>
      </p:sp>
      <p:sp>
        <p:nvSpPr>
          <p:cNvPr id="81924" name="Rectangle 4"/>
          <p:cNvSpPr>
            <a:spLocks noGrp="1" noChangeArrowheads="1"/>
          </p:cNvSpPr>
          <p:nvPr>
            <p:ph type="title" idx="4294967295"/>
          </p:nvPr>
        </p:nvSpPr>
        <p:spPr/>
        <p:txBody>
          <a:bodyPr tIns="45720" bIns="45720" anchor="b"/>
          <a:lstStyle/>
          <a:p>
            <a:pPr eaLnBrk="1" hangingPunct="1">
              <a:defRPr/>
            </a:pPr>
            <a:endParaRPr lang="zh-TW" altLang="zh-TW" dirty="0" smtClean="0">
              <a:latin typeface="Arial" charset="0"/>
              <a:cs typeface="+mj-cs"/>
            </a:endParaRPr>
          </a:p>
        </p:txBody>
      </p:sp>
      <p:sp>
        <p:nvSpPr>
          <p:cNvPr id="91140" name="Rectangle 8"/>
          <p:cNvSpPr>
            <a:spLocks noGrp="1" noChangeArrowheads="1"/>
          </p:cNvSpPr>
          <p:nvPr>
            <p:ph type="body" idx="4294967295"/>
          </p:nvPr>
        </p:nvSpPr>
        <p:spPr/>
        <p:txBody>
          <a:bodyPr/>
          <a:lstStyle/>
          <a:p>
            <a:pPr algn="ctr" eaLnBrk="1" hangingPunct="1">
              <a:buFont typeface="Wingdings" charset="0"/>
              <a:buNone/>
            </a:pPr>
            <a:endParaRPr lang="en-US" altLang="zh-TW" sz="3700" dirty="0">
              <a:latin typeface="Times New Roman" charset="0"/>
              <a:ea typeface="標楷體" charset="0"/>
            </a:endParaRPr>
          </a:p>
          <a:p>
            <a:pPr algn="ctr" eaLnBrk="1" hangingPunct="1">
              <a:buFont typeface="Wingdings" charset="0"/>
              <a:buNone/>
            </a:pPr>
            <a:endParaRPr lang="en-US" altLang="zh-TW" sz="3700" dirty="0">
              <a:latin typeface="Times New Roman" charset="0"/>
              <a:ea typeface="標楷體" charset="0"/>
            </a:endParaRPr>
          </a:p>
          <a:p>
            <a:pPr marL="0" indent="0" algn="ctr">
              <a:spcBef>
                <a:spcPct val="10000"/>
              </a:spcBef>
              <a:spcAft>
                <a:spcPct val="10000"/>
              </a:spcAft>
              <a:buNone/>
            </a:pPr>
            <a:r>
              <a:rPr lang="zh-TW" altLang="zh-TW" sz="4000" dirty="0">
                <a:latin typeface="Times New Roman" charset="0"/>
                <a:ea typeface="標楷體" charset="0"/>
              </a:rPr>
              <a:t>個案分析與</a:t>
            </a:r>
            <a:r>
              <a:rPr lang="zh-TW" altLang="zh-TW" sz="4000" dirty="0" smtClean="0">
                <a:latin typeface="Times New Roman" charset="0"/>
                <a:ea typeface="標楷體" charset="0"/>
              </a:rPr>
              <a:t>討論</a:t>
            </a:r>
            <a:endParaRPr lang="en-US" altLang="zh-TW" sz="4000" dirty="0" smtClean="0">
              <a:latin typeface="Times New Roman" charset="0"/>
              <a:ea typeface="標楷體" charset="0"/>
            </a:endParaRPr>
          </a:p>
          <a:p>
            <a:pPr marL="0" indent="0" algn="ctr">
              <a:spcBef>
                <a:spcPct val="10000"/>
              </a:spcBef>
              <a:spcAft>
                <a:spcPct val="10000"/>
              </a:spcAft>
              <a:buNone/>
            </a:pPr>
            <a:r>
              <a:rPr lang="en-US" altLang="zh-TW" sz="4000" dirty="0" smtClean="0">
                <a:latin typeface="Times New Roman" charset="0"/>
                <a:ea typeface="標楷體" charset="0"/>
              </a:rPr>
              <a:t>(</a:t>
            </a:r>
            <a:r>
              <a:rPr lang="zh-TW" altLang="en-US" sz="4000" dirty="0" smtClean="0">
                <a:latin typeface="Times New Roman" charset="0"/>
                <a:ea typeface="標楷體" charset="0"/>
              </a:rPr>
              <a:t>第三方</a:t>
            </a:r>
            <a:r>
              <a:rPr lang="zh-CHT" altLang="en-US" sz="4000" dirty="0" smtClean="0">
                <a:latin typeface="Times New Roman" charset="0"/>
                <a:ea typeface="標楷體" charset="0"/>
              </a:rPr>
              <a:t>驗證前配合注意事項</a:t>
            </a:r>
            <a:r>
              <a:rPr lang="en-US" altLang="zh-TW" sz="4000" dirty="0" smtClean="0">
                <a:latin typeface="Times New Roman" charset="0"/>
                <a:ea typeface="標楷體" charset="0"/>
              </a:rPr>
              <a:t>)</a:t>
            </a:r>
            <a:r>
              <a:rPr lang="zh-TW" altLang="zh-TW" sz="4000" dirty="0" smtClean="0">
                <a:latin typeface="Times New Roman" charset="0"/>
                <a:ea typeface="標楷體" charset="0"/>
              </a:rPr>
              <a:t> </a:t>
            </a:r>
            <a:endParaRPr lang="zh-TW" altLang="en-US" sz="4000" dirty="0">
              <a:latin typeface="Times New Roman" charset="0"/>
              <a:ea typeface="標楷體" charset="0"/>
            </a:endParaRPr>
          </a:p>
        </p:txBody>
      </p:sp>
    </p:spTree>
    <p:extLst>
      <p:ext uri="{BB962C8B-B14F-4D97-AF65-F5344CB8AC3E}">
        <p14:creationId xmlns:p14="http://schemas.microsoft.com/office/powerpoint/2010/main" val="331919913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1"/>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E54DF1BB-1934-454A-B556-CD0F5F205365}" type="slidenum">
              <a:rPr lang="zh-TW" altLang="en-US" sz="1400">
                <a:solidFill>
                  <a:srgbClr val="000000"/>
                </a:solidFill>
                <a:latin typeface="Times New Roman" charset="0"/>
                <a:ea typeface="標楷體" charset="0"/>
                <a:cs typeface="標楷體" charset="0"/>
              </a:rPr>
              <a:pPr eaLnBrk="1" hangingPunct="1"/>
              <a:t>82</a:t>
            </a:fld>
            <a:endParaRPr lang="en-US" altLang="zh-TW" sz="1400">
              <a:solidFill>
                <a:srgbClr val="000000"/>
              </a:solidFill>
              <a:latin typeface="Times New Roman" charset="0"/>
              <a:ea typeface="標楷體" charset="0"/>
              <a:cs typeface="標楷體" charset="0"/>
            </a:endParaRPr>
          </a:p>
        </p:txBody>
      </p:sp>
      <p:sp>
        <p:nvSpPr>
          <p:cNvPr id="81924" name="Rectangle 4"/>
          <p:cNvSpPr>
            <a:spLocks noGrp="1" noChangeArrowheads="1"/>
          </p:cNvSpPr>
          <p:nvPr>
            <p:ph type="title" idx="4294967295"/>
          </p:nvPr>
        </p:nvSpPr>
        <p:spPr/>
        <p:txBody>
          <a:bodyPr tIns="45720" bIns="45720" anchor="b"/>
          <a:lstStyle/>
          <a:p>
            <a:pPr eaLnBrk="1" hangingPunct="1">
              <a:defRPr/>
            </a:pPr>
            <a:endParaRPr lang="zh-TW" altLang="zh-TW" dirty="0" smtClean="0">
              <a:latin typeface="Arial" charset="0"/>
              <a:cs typeface="+mj-cs"/>
            </a:endParaRPr>
          </a:p>
        </p:txBody>
      </p:sp>
      <p:sp>
        <p:nvSpPr>
          <p:cNvPr id="91140" name="Rectangle 8"/>
          <p:cNvSpPr>
            <a:spLocks noGrp="1" noChangeArrowheads="1"/>
          </p:cNvSpPr>
          <p:nvPr>
            <p:ph type="body" idx="4294967295"/>
          </p:nvPr>
        </p:nvSpPr>
        <p:spPr/>
        <p:txBody>
          <a:bodyPr/>
          <a:lstStyle/>
          <a:p>
            <a:pPr algn="ctr" eaLnBrk="1" hangingPunct="1">
              <a:buFont typeface="Wingdings" charset="0"/>
              <a:buNone/>
            </a:pPr>
            <a:endParaRPr lang="en-US" altLang="zh-TW" sz="3700">
              <a:latin typeface="Times New Roman" charset="0"/>
              <a:ea typeface="標楷體" charset="0"/>
            </a:endParaRPr>
          </a:p>
          <a:p>
            <a:pPr algn="ctr" eaLnBrk="1" hangingPunct="1">
              <a:buFont typeface="Wingdings" charset="0"/>
              <a:buNone/>
            </a:pPr>
            <a:endParaRPr lang="en-US" altLang="zh-TW" sz="3700">
              <a:latin typeface="Times New Roman" charset="0"/>
              <a:ea typeface="標楷體" charset="0"/>
            </a:endParaRPr>
          </a:p>
          <a:p>
            <a:pPr algn="ctr" eaLnBrk="1" hangingPunct="1">
              <a:buFont typeface="Wingdings" charset="0"/>
              <a:buNone/>
            </a:pPr>
            <a:r>
              <a:rPr lang="zh-TW" altLang="en-US" sz="3700">
                <a:latin typeface="Times New Roman" charset="0"/>
                <a:ea typeface="標楷體" charset="0"/>
              </a:rPr>
              <a:t>簡報完畢，敬請指教</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latin typeface="Times New Roman" charset="0"/>
                <a:ea typeface="標楷體" charset="0"/>
              </a:rPr>
              <a:t>附錄：稽核判定原則</a:t>
            </a:r>
          </a:p>
        </p:txBody>
      </p:sp>
      <p:sp>
        <p:nvSpPr>
          <p:cNvPr id="92163" name="內容版面配置區 14"/>
          <p:cNvSpPr>
            <a:spLocks noGrp="1"/>
          </p:cNvSpPr>
          <p:nvPr>
            <p:ph idx="1"/>
          </p:nvPr>
        </p:nvSpPr>
        <p:spPr/>
        <p:txBody>
          <a:bodyPr/>
          <a:lstStyle/>
          <a:p>
            <a:r>
              <a:rPr lang="zh-TW" altLang="en-US" sz="2400">
                <a:latin typeface="Times New Roman" charset="0"/>
                <a:ea typeface="標楷體" charset="0"/>
              </a:rPr>
              <a:t>符合</a:t>
            </a:r>
            <a:endParaRPr lang="en-US" altLang="zh-TW" sz="2400">
              <a:latin typeface="Times New Roman" charset="0"/>
              <a:ea typeface="標楷體" charset="0"/>
            </a:endParaRPr>
          </a:p>
          <a:p>
            <a:pPr lvl="1"/>
            <a:r>
              <a:rPr lang="zh-TW" altLang="en-US" sz="1800">
                <a:latin typeface="Times New Roman" charset="0"/>
                <a:ea typeface="標楷體" charset="0"/>
              </a:rPr>
              <a:t>無缺失</a:t>
            </a:r>
            <a:endParaRPr lang="en-US" altLang="zh-TW" sz="1800">
              <a:latin typeface="Times New Roman" charset="0"/>
              <a:ea typeface="標楷體" charset="0"/>
            </a:endParaRPr>
          </a:p>
          <a:p>
            <a:pPr lvl="1"/>
            <a:r>
              <a:rPr lang="zh-TW" altLang="en-US" sz="1800">
                <a:latin typeface="Times New Roman" charset="0"/>
                <a:ea typeface="標楷體" charset="0"/>
              </a:rPr>
              <a:t>文件完整具體</a:t>
            </a:r>
            <a:endParaRPr lang="en-US" altLang="zh-TW" sz="1800">
              <a:latin typeface="Times New Roman" charset="0"/>
              <a:ea typeface="標楷體" charset="0"/>
            </a:endParaRPr>
          </a:p>
          <a:p>
            <a:pPr lvl="1"/>
            <a:r>
              <a:rPr lang="zh-TW" altLang="en-US" sz="1800">
                <a:latin typeface="Times New Roman" charset="0"/>
                <a:ea typeface="標楷體" charset="0"/>
              </a:rPr>
              <a:t>執行確實</a:t>
            </a:r>
            <a:endParaRPr lang="en-US" altLang="zh-TW" sz="1800">
              <a:latin typeface="Times New Roman" charset="0"/>
              <a:ea typeface="標楷體" charset="0"/>
            </a:endParaRPr>
          </a:p>
          <a:p>
            <a:r>
              <a:rPr lang="zh-TW" altLang="en-US" sz="2400">
                <a:latin typeface="Times New Roman" charset="0"/>
                <a:ea typeface="標楷體" charset="0"/>
              </a:rPr>
              <a:t>不符合</a:t>
            </a:r>
            <a:endParaRPr lang="en-US" altLang="zh-TW" sz="2400">
              <a:latin typeface="Times New Roman" charset="0"/>
              <a:ea typeface="標楷體" charset="0"/>
            </a:endParaRPr>
          </a:p>
          <a:p>
            <a:pPr lvl="1"/>
            <a:r>
              <a:rPr lang="zh-TW" altLang="en-US" sz="1800">
                <a:latin typeface="Times New Roman" charset="0"/>
                <a:ea typeface="標楷體" charset="0"/>
              </a:rPr>
              <a:t>有一項以上缺失</a:t>
            </a:r>
            <a:endParaRPr lang="en-US" altLang="zh-TW" sz="1800">
              <a:latin typeface="Times New Roman" charset="0"/>
              <a:ea typeface="標楷體" charset="0"/>
            </a:endParaRPr>
          </a:p>
          <a:p>
            <a:pPr lvl="1"/>
            <a:r>
              <a:rPr lang="zh-TW" altLang="en-US" sz="1800">
                <a:latin typeface="Times New Roman" charset="0"/>
                <a:ea typeface="標楷體" charset="0"/>
              </a:rPr>
              <a:t>文件不甚完整，仍有改善空間</a:t>
            </a:r>
            <a:endParaRPr lang="en-US" altLang="zh-TW" sz="1800">
              <a:latin typeface="Times New Roman" charset="0"/>
              <a:ea typeface="標楷體" charset="0"/>
            </a:endParaRPr>
          </a:p>
          <a:p>
            <a:pPr lvl="1"/>
            <a:r>
              <a:rPr lang="zh-TW" altLang="en-US" sz="1800">
                <a:latin typeface="Times New Roman" charset="0"/>
                <a:ea typeface="標楷體" charset="0"/>
              </a:rPr>
              <a:t>執行不甚確實</a:t>
            </a:r>
            <a:endParaRPr lang="en-US" altLang="zh-TW" sz="1800">
              <a:latin typeface="Times New Roman" charset="0"/>
              <a:ea typeface="標楷體" charset="0"/>
            </a:endParaRPr>
          </a:p>
          <a:p>
            <a:r>
              <a:rPr lang="zh-TW" altLang="en-US" sz="2400">
                <a:latin typeface="Times New Roman" charset="0"/>
                <a:ea typeface="標楷體" charset="0"/>
              </a:rPr>
              <a:t>不適用</a:t>
            </a:r>
            <a:endParaRPr lang="en-US" altLang="zh-TW" sz="2400">
              <a:latin typeface="Times New Roman" charset="0"/>
              <a:ea typeface="標楷體" charset="0"/>
            </a:endParaRPr>
          </a:p>
          <a:p>
            <a:pPr>
              <a:buFont typeface="Wingdings" charset="0"/>
              <a:buNone/>
            </a:pPr>
            <a:r>
              <a:rPr lang="zh-TW" altLang="en-US" sz="1800">
                <a:latin typeface="Times New Roman" charset="0"/>
                <a:ea typeface="標楷體" charset="0"/>
              </a:rPr>
              <a:t>         若稽核單位無該項稽核需求者，則判定為不適用</a:t>
            </a:r>
            <a:endParaRPr lang="en-US" altLang="zh-TW" sz="1800">
              <a:latin typeface="Times New Roman" charset="0"/>
              <a:ea typeface="標楷體" charset="0"/>
            </a:endParaRPr>
          </a:p>
          <a:p>
            <a:endParaRPr lang="zh-TW" altLang="en-US" sz="2000">
              <a:latin typeface="Times New Roman" charset="0"/>
              <a:ea typeface="標楷體" charset="0"/>
            </a:endParaRPr>
          </a:p>
        </p:txBody>
      </p:sp>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88CFBC31-F67F-4F4F-B3B7-FC11FD5CD09B}" type="slidenum">
              <a:rPr lang="en-US" altLang="zh-TW" sz="1400">
                <a:solidFill>
                  <a:srgbClr val="000000"/>
                </a:solidFill>
                <a:latin typeface="Times New Roman" charset="0"/>
                <a:ea typeface="標楷體" charset="0"/>
                <a:cs typeface="標楷體" charset="0"/>
              </a:rPr>
              <a:pPr eaLnBrk="1" hangingPunct="1"/>
              <a:t>83</a:t>
            </a:fld>
            <a:endParaRPr lang="en-US" altLang="zh-TW" sz="1400">
              <a:solidFill>
                <a:srgbClr val="000000"/>
              </a:solidFill>
              <a:latin typeface="Times New Roman" charset="0"/>
              <a:ea typeface="標楷體" charset="0"/>
              <a:cs typeface="標楷體"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0"/>
          </p:nvPr>
        </p:nvSpPr>
        <p:spPr/>
        <p:txBody>
          <a:bodyPr/>
          <a:lstStyle>
            <a:lvl1pPr eaLnBrk="0" hangingPunct="0">
              <a:defRPr kumimoji="1" sz="2800">
                <a:solidFill>
                  <a:schemeClr val="tx1"/>
                </a:solidFill>
                <a:latin typeface="標楷體" charset="0"/>
                <a:ea typeface="新細明體" charset="0"/>
                <a:cs typeface="新細明體" charset="0"/>
              </a:defRPr>
            </a:lvl1pPr>
            <a:lvl2pPr marL="742950" indent="-285750" eaLnBrk="0" hangingPunct="0">
              <a:defRPr kumimoji="1" sz="2800">
                <a:solidFill>
                  <a:schemeClr val="tx1"/>
                </a:solidFill>
                <a:latin typeface="標楷體" charset="0"/>
                <a:ea typeface="新細明體" charset="0"/>
              </a:defRPr>
            </a:lvl2pPr>
            <a:lvl3pPr marL="1143000" indent="-228600" eaLnBrk="0" hangingPunct="0">
              <a:defRPr kumimoji="1" sz="2800">
                <a:solidFill>
                  <a:schemeClr val="tx1"/>
                </a:solidFill>
                <a:latin typeface="標楷體" charset="0"/>
                <a:ea typeface="新細明體" charset="0"/>
              </a:defRPr>
            </a:lvl3pPr>
            <a:lvl4pPr marL="1600200" indent="-228600" eaLnBrk="0" hangingPunct="0">
              <a:defRPr kumimoji="1" sz="2800">
                <a:solidFill>
                  <a:schemeClr val="tx1"/>
                </a:solidFill>
                <a:latin typeface="標楷體" charset="0"/>
                <a:ea typeface="新細明體" charset="0"/>
              </a:defRPr>
            </a:lvl4pPr>
            <a:lvl5pPr marL="2057400" indent="-228600" eaLnBrk="0" hangingPunct="0">
              <a:defRPr kumimoji="1" sz="2800">
                <a:solidFill>
                  <a:schemeClr val="tx1"/>
                </a:solidFill>
                <a:latin typeface="標楷體" charset="0"/>
                <a:ea typeface="新細明體" charset="0"/>
              </a:defRPr>
            </a:lvl5pPr>
            <a:lvl6pPr marL="2514600" indent="-228600" eaLnBrk="0" fontAlgn="base" hangingPunct="0">
              <a:spcBef>
                <a:spcPct val="0"/>
              </a:spcBef>
              <a:spcAft>
                <a:spcPct val="0"/>
              </a:spcAft>
              <a:defRPr kumimoji="1" sz="2800">
                <a:solidFill>
                  <a:schemeClr val="tx1"/>
                </a:solidFill>
                <a:latin typeface="標楷體" charset="0"/>
                <a:ea typeface="新細明體" charset="0"/>
              </a:defRPr>
            </a:lvl6pPr>
            <a:lvl7pPr marL="2971800" indent="-228600" eaLnBrk="0" fontAlgn="base" hangingPunct="0">
              <a:spcBef>
                <a:spcPct val="0"/>
              </a:spcBef>
              <a:spcAft>
                <a:spcPct val="0"/>
              </a:spcAft>
              <a:defRPr kumimoji="1" sz="2800">
                <a:solidFill>
                  <a:schemeClr val="tx1"/>
                </a:solidFill>
                <a:latin typeface="標楷體" charset="0"/>
                <a:ea typeface="新細明體" charset="0"/>
              </a:defRPr>
            </a:lvl7pPr>
            <a:lvl8pPr marL="3429000" indent="-228600" eaLnBrk="0" fontAlgn="base" hangingPunct="0">
              <a:spcBef>
                <a:spcPct val="0"/>
              </a:spcBef>
              <a:spcAft>
                <a:spcPct val="0"/>
              </a:spcAft>
              <a:defRPr kumimoji="1" sz="2800">
                <a:solidFill>
                  <a:schemeClr val="tx1"/>
                </a:solidFill>
                <a:latin typeface="標楷體" charset="0"/>
                <a:ea typeface="新細明體" charset="0"/>
              </a:defRPr>
            </a:lvl8pPr>
            <a:lvl9pPr marL="3886200" indent="-228600" eaLnBrk="0" fontAlgn="base" hangingPunct="0">
              <a:spcBef>
                <a:spcPct val="0"/>
              </a:spcBef>
              <a:spcAft>
                <a:spcPct val="0"/>
              </a:spcAft>
              <a:defRPr kumimoji="1" sz="2800">
                <a:solidFill>
                  <a:schemeClr val="tx1"/>
                </a:solidFill>
                <a:latin typeface="標楷體" charset="0"/>
                <a:ea typeface="新細明體" charset="0"/>
              </a:defRPr>
            </a:lvl9pPr>
          </a:lstStyle>
          <a:p>
            <a:pPr eaLnBrk="1" hangingPunct="1"/>
            <a:fld id="{367B9A4D-3218-7649-88A5-52A13F92F68F}" type="slidenum">
              <a:rPr lang="zh-TW" altLang="en-US" sz="1400">
                <a:solidFill>
                  <a:srgbClr val="000000"/>
                </a:solidFill>
                <a:latin typeface="Times New Roman" charset="0"/>
                <a:ea typeface="標楷體" charset="0"/>
                <a:cs typeface="標楷體" charset="0"/>
              </a:rPr>
              <a:pPr eaLnBrk="1" hangingPunct="1"/>
              <a:t>9</a:t>
            </a:fld>
            <a:endParaRPr lang="en-US" altLang="zh-TW" sz="1400">
              <a:solidFill>
                <a:srgbClr val="000000"/>
              </a:solidFill>
              <a:latin typeface="Times New Roman" charset="0"/>
              <a:ea typeface="標楷體" charset="0"/>
              <a:cs typeface="標楷體" charset="0"/>
            </a:endParaRPr>
          </a:p>
        </p:txBody>
      </p:sp>
      <p:sp>
        <p:nvSpPr>
          <p:cNvPr id="159746" name="Rectangle 2"/>
          <p:cNvSpPr>
            <a:spLocks noGrp="1" noChangeArrowheads="1"/>
          </p:cNvSpPr>
          <p:nvPr>
            <p:ph type="title"/>
          </p:nvPr>
        </p:nvSpPr>
        <p:spPr/>
        <p:txBody>
          <a:bodyPr/>
          <a:lstStyle/>
          <a:p>
            <a:pPr eaLnBrk="1" hangingPunct="1">
              <a:defRPr/>
            </a:pPr>
            <a:r>
              <a:rPr lang="zh-TW" altLang="en-US" smtClean="0">
                <a:cs typeface="+mj-cs"/>
              </a:rPr>
              <a:t>第二方與第三方稽核</a:t>
            </a:r>
          </a:p>
        </p:txBody>
      </p:sp>
      <p:sp>
        <p:nvSpPr>
          <p:cNvPr id="12292" name="Rectangle 3"/>
          <p:cNvSpPr>
            <a:spLocks noGrp="1" noChangeArrowheads="1"/>
          </p:cNvSpPr>
          <p:nvPr>
            <p:ph type="body" idx="1"/>
          </p:nvPr>
        </p:nvSpPr>
        <p:spPr/>
        <p:txBody>
          <a:bodyPr/>
          <a:lstStyle/>
          <a:p>
            <a:pPr eaLnBrk="1" hangingPunct="1"/>
            <a:r>
              <a:rPr lang="zh-TW" altLang="en-US">
                <a:latin typeface="Times New Roman" charset="0"/>
                <a:ea typeface="標楷體" charset="0"/>
              </a:rPr>
              <a:t>第二方稽核</a:t>
            </a:r>
          </a:p>
          <a:p>
            <a:pPr lvl="1" eaLnBrk="1" hangingPunct="1"/>
            <a:r>
              <a:rPr lang="zh-TW" altLang="en-US" sz="2400">
                <a:latin typeface="Times New Roman" charset="0"/>
                <a:ea typeface="標楷體" charset="0"/>
              </a:rPr>
              <a:t>組織對其</a:t>
            </a:r>
            <a:r>
              <a:rPr lang="zh-TW" altLang="en-US" sz="2400">
                <a:solidFill>
                  <a:srgbClr val="FF0000"/>
                </a:solidFill>
                <a:latin typeface="Times New Roman" charset="0"/>
                <a:ea typeface="標楷體" charset="0"/>
              </a:rPr>
              <a:t>供應商或外包商</a:t>
            </a:r>
            <a:r>
              <a:rPr lang="zh-TW" altLang="en-US" sz="2400">
                <a:latin typeface="Times New Roman" charset="0"/>
                <a:ea typeface="標楷體" charset="0"/>
              </a:rPr>
              <a:t>所進行之稽核。</a:t>
            </a:r>
          </a:p>
          <a:p>
            <a:pPr lvl="1" eaLnBrk="1" hangingPunct="1"/>
            <a:r>
              <a:rPr lang="zh-TW" altLang="en-US" sz="2400">
                <a:latin typeface="Times New Roman" charset="0"/>
                <a:ea typeface="標楷體" charset="0"/>
              </a:rPr>
              <a:t>評估供應商與外包商或下游單位是否符合合約要求或規定。</a:t>
            </a:r>
          </a:p>
          <a:p>
            <a:pPr lvl="1" eaLnBrk="1" hangingPunct="1"/>
            <a:r>
              <a:rPr lang="zh-TW" altLang="en-US" sz="2400">
                <a:latin typeface="Times New Roman" charset="0"/>
                <a:ea typeface="標楷體" charset="0"/>
              </a:rPr>
              <a:t>例如：</a:t>
            </a:r>
            <a:r>
              <a:rPr lang="en-US" altLang="zh-TW" sz="2400">
                <a:latin typeface="Times New Roman" charset="0"/>
                <a:ea typeface="標楷體" charset="0"/>
              </a:rPr>
              <a:t>Apple</a:t>
            </a:r>
            <a:r>
              <a:rPr lang="zh-TW" altLang="en-US" sz="2400">
                <a:latin typeface="Times New Roman" charset="0"/>
                <a:ea typeface="標楷體" charset="0"/>
              </a:rPr>
              <a:t>對富士康的查核。</a:t>
            </a:r>
          </a:p>
          <a:p>
            <a:pPr eaLnBrk="1" hangingPunct="1"/>
            <a:r>
              <a:rPr lang="zh-TW" altLang="en-US">
                <a:latin typeface="Times New Roman" charset="0"/>
                <a:ea typeface="標楷體" charset="0"/>
              </a:rPr>
              <a:t>第三方稽核</a:t>
            </a:r>
          </a:p>
          <a:p>
            <a:pPr lvl="1" eaLnBrk="1" hangingPunct="1"/>
            <a:r>
              <a:rPr lang="zh-TW" altLang="en-US" sz="2400">
                <a:latin typeface="Times New Roman" charset="0"/>
                <a:ea typeface="標楷體" charset="0"/>
              </a:rPr>
              <a:t>由具有</a:t>
            </a:r>
            <a:r>
              <a:rPr lang="zh-TW" altLang="en-US" sz="2400">
                <a:solidFill>
                  <a:srgbClr val="FF0000"/>
                </a:solidFill>
                <a:latin typeface="Times New Roman" charset="0"/>
                <a:ea typeface="標楷體" charset="0"/>
              </a:rPr>
              <a:t>公信力且獨立的機構對組織進行稽核</a:t>
            </a:r>
            <a:r>
              <a:rPr lang="zh-TW" altLang="en-US" sz="2400">
                <a:latin typeface="Times New Roman" charset="0"/>
                <a:ea typeface="標楷體" charset="0"/>
              </a:rPr>
              <a:t>。</a:t>
            </a:r>
            <a:endParaRPr lang="zh-TW" altLang="en-US" sz="2400">
              <a:solidFill>
                <a:srgbClr val="FF0000"/>
              </a:solidFill>
              <a:latin typeface="Times New Roman" charset="0"/>
              <a:ea typeface="標楷體" charset="0"/>
            </a:endParaRPr>
          </a:p>
          <a:p>
            <a:pPr lvl="1" eaLnBrk="1" hangingPunct="1"/>
            <a:r>
              <a:rPr lang="zh-TW" altLang="en-US" sz="2400">
                <a:latin typeface="Times New Roman" charset="0"/>
                <a:ea typeface="標楷體" charset="0"/>
              </a:rPr>
              <a:t>決定組織是否符合標準，建立、施行並維護文件化之管理制度。</a:t>
            </a:r>
            <a:endParaRPr lang="en-US" altLang="zh-TW" sz="2400">
              <a:latin typeface="Times New Roman" charset="0"/>
              <a:ea typeface="標楷體" charset="0"/>
            </a:endParaRPr>
          </a:p>
          <a:p>
            <a:pPr lvl="1" eaLnBrk="1" hangingPunct="1"/>
            <a:r>
              <a:rPr lang="zh-TW" altLang="en-US" sz="2400">
                <a:latin typeface="Times New Roman" charset="0"/>
                <a:ea typeface="標楷體" charset="0"/>
              </a:rPr>
              <a:t>例如：</a:t>
            </a:r>
            <a:r>
              <a:rPr lang="en-US" altLang="zh-TW" sz="2400">
                <a:latin typeface="Times New Roman" charset="0"/>
                <a:ea typeface="標楷體" charset="0"/>
              </a:rPr>
              <a:t>Apple</a:t>
            </a:r>
            <a:r>
              <a:rPr lang="zh-TW" altLang="en-US" sz="2400">
                <a:latin typeface="Times New Roman" charset="0"/>
                <a:ea typeface="標楷體" charset="0"/>
              </a:rPr>
              <a:t>請求美國公平勞動協會（</a:t>
            </a:r>
            <a:r>
              <a:rPr lang="en-US" altLang="zh-TW" sz="2400">
                <a:latin typeface="Times New Roman" charset="0"/>
                <a:ea typeface="標楷體" charset="0"/>
              </a:rPr>
              <a:t>Fair Labor Association, FLA</a:t>
            </a:r>
            <a:r>
              <a:rPr lang="zh-TW" altLang="en-US" sz="2400">
                <a:latin typeface="Times New Roman" charset="0"/>
                <a:ea typeface="標楷體" charset="0"/>
              </a:rPr>
              <a:t>）調查富士康工作環境。</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種子學校ISMS輔導">
  <a:themeElements>
    <a:clrScheme name="種子學校ISMS輔導 2">
      <a:dk1>
        <a:srgbClr val="333333"/>
      </a:dk1>
      <a:lt1>
        <a:srgbClr val="FFFFFF"/>
      </a:lt1>
      <a:dk2>
        <a:srgbClr val="B75E31"/>
      </a:dk2>
      <a:lt2>
        <a:srgbClr val="463828"/>
      </a:lt2>
      <a:accent1>
        <a:srgbClr val="E09F98"/>
      </a:accent1>
      <a:accent2>
        <a:srgbClr val="E4D8CA"/>
      </a:accent2>
      <a:accent3>
        <a:srgbClr val="FFFFFF"/>
      </a:accent3>
      <a:accent4>
        <a:srgbClr val="2A2A2A"/>
      </a:accent4>
      <a:accent5>
        <a:srgbClr val="EDCDCA"/>
      </a:accent5>
      <a:accent6>
        <a:srgbClr val="CFC4B7"/>
      </a:accent6>
      <a:hlink>
        <a:srgbClr val="663300"/>
      </a:hlink>
      <a:folHlink>
        <a:srgbClr val="CC9900"/>
      </a:folHlink>
    </a:clrScheme>
    <a:fontScheme name="種子學校ISMS輔導">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282878"/>
        </a:solidFill>
        <a:ln w="9525" cap="flat" cmpd="sng" algn="ctr">
          <a:no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Wingdings" pitchFamily="2" charset="2"/>
          <a:buChar char="Ø"/>
          <a:tabLst/>
          <a:defRPr kumimoji="0" lang="zh-TW" sz="2800" b="0" i="0" u="none" strike="noStrike" cap="none" normalizeH="0" baseline="0" smtClean="0">
            <a:ln>
              <a:noFill/>
            </a:ln>
            <a:solidFill>
              <a:schemeClr val="tx1"/>
            </a:solidFill>
            <a:effectLst/>
            <a:latin typeface="標楷體" pitchFamily="65" charset="-120"/>
            <a:ea typeface="標楷體" pitchFamily="65" charset="-120"/>
          </a:defRPr>
        </a:defPPr>
      </a:lstStyle>
    </a:spDef>
    <a:lnDef>
      <a:spPr bwMode="auto">
        <a:xfrm>
          <a:off x="0" y="0"/>
          <a:ext cx="1" cy="1"/>
        </a:xfrm>
        <a:custGeom>
          <a:avLst/>
          <a:gdLst/>
          <a:ahLst/>
          <a:cxnLst/>
          <a:rect l="0" t="0" r="0" b="0"/>
          <a:pathLst/>
        </a:custGeom>
        <a:solidFill>
          <a:srgbClr val="282878"/>
        </a:solidFill>
        <a:ln w="9525" cap="flat" cmpd="sng" algn="ctr">
          <a:noFill/>
          <a:prstDash val="solid"/>
          <a:round/>
          <a:headEnd type="none" w="med" len="med"/>
          <a:tailEnd type="none" w="med" len="med"/>
        </a:ln>
        <a:effectLst>
          <a:outerShdw dist="35921" dir="2700000" algn="ctr" rotWithShape="0">
            <a:schemeClr val="bg2"/>
          </a:outerShdw>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Wingdings" pitchFamily="2" charset="2"/>
          <a:buChar char="Ø"/>
          <a:tabLst/>
          <a:defRPr kumimoji="0" lang="zh-TW" sz="2800" b="0" i="0" u="none" strike="noStrike" cap="none" normalizeH="0" baseline="0" smtClean="0">
            <a:ln>
              <a:noFill/>
            </a:ln>
            <a:solidFill>
              <a:schemeClr val="tx1"/>
            </a:solidFill>
            <a:effectLst/>
            <a:latin typeface="標楷體" pitchFamily="65" charset="-120"/>
            <a:ea typeface="標楷體" pitchFamily="65" charset="-120"/>
          </a:defRPr>
        </a:defPPr>
      </a:lstStyle>
    </a:lnDef>
  </a:objectDefaults>
  <a:extraClrSchemeLst>
    <a:extraClrScheme>
      <a:clrScheme name="種子學校ISMS輔導 1">
        <a:dk1>
          <a:srgbClr val="000000"/>
        </a:dk1>
        <a:lt1>
          <a:srgbClr val="EAE8E2"/>
        </a:lt1>
        <a:dk2>
          <a:srgbClr val="5F5F5F"/>
        </a:dk2>
        <a:lt2>
          <a:srgbClr val="FDBC03"/>
        </a:lt2>
        <a:accent1>
          <a:srgbClr val="A7C1CB"/>
        </a:accent1>
        <a:accent2>
          <a:srgbClr val="A38D77"/>
        </a:accent2>
        <a:accent3>
          <a:srgbClr val="B6B6B6"/>
        </a:accent3>
        <a:accent4>
          <a:srgbClr val="C8C6C1"/>
        </a:accent4>
        <a:accent5>
          <a:srgbClr val="D0DDE2"/>
        </a:accent5>
        <a:accent6>
          <a:srgbClr val="937F6B"/>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種子學校ISMS輔導 2">
        <a:dk1>
          <a:srgbClr val="333333"/>
        </a:dk1>
        <a:lt1>
          <a:srgbClr val="FFFFFF"/>
        </a:lt1>
        <a:dk2>
          <a:srgbClr val="B75E31"/>
        </a:dk2>
        <a:lt2>
          <a:srgbClr val="463828"/>
        </a:lt2>
        <a:accent1>
          <a:srgbClr val="E09F98"/>
        </a:accent1>
        <a:accent2>
          <a:srgbClr val="E4D8CA"/>
        </a:accent2>
        <a:accent3>
          <a:srgbClr val="FFFFFF"/>
        </a:accent3>
        <a:accent4>
          <a:srgbClr val="2A2A2A"/>
        </a:accent4>
        <a:accent5>
          <a:srgbClr val="EDCDCA"/>
        </a:accent5>
        <a:accent6>
          <a:srgbClr val="CFC4B7"/>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種子學校ISMS輔導 3">
        <a:dk1>
          <a:srgbClr val="333333"/>
        </a:dk1>
        <a:lt1>
          <a:srgbClr val="FFFFFF"/>
        </a:lt1>
        <a:dk2>
          <a:srgbClr val="4D4D4D"/>
        </a:dk2>
        <a:lt2>
          <a:srgbClr val="000000"/>
        </a:lt2>
        <a:accent1>
          <a:srgbClr val="C0C0C0"/>
        </a:accent1>
        <a:accent2>
          <a:srgbClr val="DDDDDD"/>
        </a:accent2>
        <a:accent3>
          <a:srgbClr val="FFFFFF"/>
        </a:accent3>
        <a:accent4>
          <a:srgbClr val="2A2A2A"/>
        </a:accent4>
        <a:accent5>
          <a:srgbClr val="DCDCDC"/>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種子學校ISMS輔導 4">
        <a:dk1>
          <a:srgbClr val="000000"/>
        </a:dk1>
        <a:lt1>
          <a:srgbClr val="EAE8E2"/>
        </a:lt1>
        <a:dk2>
          <a:srgbClr val="783A34"/>
        </a:dk2>
        <a:lt2>
          <a:srgbClr val="FFCC99"/>
        </a:lt2>
        <a:accent1>
          <a:srgbClr val="83AAAD"/>
        </a:accent1>
        <a:accent2>
          <a:srgbClr val="A06766"/>
        </a:accent2>
        <a:accent3>
          <a:srgbClr val="BEAEAE"/>
        </a:accent3>
        <a:accent4>
          <a:srgbClr val="C8C6C1"/>
        </a:accent4>
        <a:accent5>
          <a:srgbClr val="C1D2D3"/>
        </a:accent5>
        <a:accent6>
          <a:srgbClr val="915D5C"/>
        </a:accent6>
        <a:hlink>
          <a:srgbClr val="FFFFCC"/>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0</TotalTime>
  <Words>3105</Words>
  <Application>Microsoft Macintosh PowerPoint</Application>
  <PresentationFormat>如螢幕大小 (4:3)</PresentationFormat>
  <Paragraphs>768</Paragraphs>
  <Slides>83</Slides>
  <Notes>83</Notes>
  <HiddenSlides>0</HiddenSlides>
  <MMClips>0</MMClips>
  <ScaleCrop>false</ScaleCrop>
  <HeadingPairs>
    <vt:vector size="4" baseType="variant">
      <vt:variant>
        <vt:lpstr>佈景主題</vt:lpstr>
      </vt:variant>
      <vt:variant>
        <vt:i4>1</vt:i4>
      </vt:variant>
      <vt:variant>
        <vt:lpstr>投影片標題</vt:lpstr>
      </vt:variant>
      <vt:variant>
        <vt:i4>83</vt:i4>
      </vt:variant>
    </vt:vector>
  </HeadingPairs>
  <TitlesOfParts>
    <vt:vector size="84" baseType="lpstr">
      <vt:lpstr>種子學校ISMS輔導</vt:lpstr>
      <vt:lpstr>個資管理制度稽核 教育訓練</vt:lpstr>
      <vt:lpstr>課程大綱</vt:lpstr>
      <vt:lpstr>稽核簡介</vt:lpstr>
      <vt:lpstr>關鍵字</vt:lpstr>
      <vt:lpstr>稽核簡介（續）</vt:lpstr>
      <vt:lpstr>內部稽核與外部稽核</vt:lpstr>
      <vt:lpstr>稽核性質</vt:lpstr>
      <vt:lpstr>第一方稽核</vt:lpstr>
      <vt:lpstr>第二方與第三方稽核</vt:lpstr>
      <vt:lpstr>稽核的種類</vt:lpstr>
      <vt:lpstr>稽核目標</vt:lpstr>
      <vt:lpstr>稽核測試的方式</vt:lpstr>
      <vt:lpstr>問題思考</vt:lpstr>
      <vt:lpstr>控制措施的類別</vt:lpstr>
      <vt:lpstr>BS 10012的稽核要求</vt:lpstr>
      <vt:lpstr>BS 10012的稽核要求(續)</vt:lpstr>
      <vt:lpstr>BS 10012的稽核要求(續)</vt:lpstr>
      <vt:lpstr>資訊系統稽核與控制參考準則</vt:lpstr>
      <vt:lpstr>資訊系統稽核與控制參考準則(1/4)</vt:lpstr>
      <vt:lpstr>資訊系統稽核與控制參考準則 (2/4)</vt:lpstr>
      <vt:lpstr>資訊系統稽核與控制參考準則 (3/4)</vt:lpstr>
      <vt:lpstr>資訊系統稽核與控制參考準則 (4/4)</vt:lpstr>
      <vt:lpstr>稽核計畫</vt:lpstr>
      <vt:lpstr>稽核依據與稽核目的</vt:lpstr>
      <vt:lpstr>稽核範圍</vt:lpstr>
      <vt:lpstr>稽核日期與作業方式</vt:lpstr>
      <vt:lpstr>稽核（抽樣）期間</vt:lpstr>
      <vt:lpstr>稽核團隊</vt:lpstr>
      <vt:lpstr>稽核項目</vt:lpstr>
      <vt:lpstr>稽核報告說明</vt:lpstr>
      <vt:lpstr>相關人員參與的稽核工作/責任</vt:lpstr>
      <vt:lpstr>稽核進行流程</vt:lpstr>
      <vt:lpstr>稽核計畫其他注意事項</vt:lpstr>
      <vt:lpstr>練習</vt:lpstr>
      <vt:lpstr>稽核專業素養</vt:lpstr>
      <vt:lpstr>稽核方法</vt:lpstr>
      <vt:lpstr>訪談提問技巧</vt:lpstr>
      <vt:lpstr>訪談提問技巧（續）</vt:lpstr>
      <vt:lpstr>觀察受訪者</vt:lpstr>
      <vt:lpstr>訪談溝通技巧</vt:lpstr>
      <vt:lpstr>書面審查</vt:lpstr>
      <vt:lpstr>書面審查(續)</vt:lpstr>
      <vt:lpstr>文件稽核範例</vt:lpstr>
      <vt:lpstr>實地審查</vt:lpstr>
      <vt:lpstr>實地審查(續)</vt:lpstr>
      <vt:lpstr>現場查核範例</vt:lpstr>
      <vt:lpstr>紀錄稽核範例</vt:lpstr>
      <vt:lpstr>紀錄稽核技巧</vt:lpstr>
      <vt:lpstr>稽核技巧重點綜合說明</vt:lpstr>
      <vt:lpstr>其他稽核規劃事項</vt:lpstr>
      <vt:lpstr>練習</vt:lpstr>
      <vt:lpstr>稽核項目</vt:lpstr>
      <vt:lpstr>稽核項目(續)</vt:lpstr>
      <vt:lpstr>稽核項目(續)</vt:lpstr>
      <vt:lpstr>規劃個人資料管理系統PIMS</vt:lpstr>
      <vt:lpstr>規劃個人資料管理系統PIMS</vt:lpstr>
      <vt:lpstr>規劃個人資料管理系統PIMS</vt:lpstr>
      <vt:lpstr>規劃個人資料管理系統PIMS</vt:lpstr>
      <vt:lpstr>規劃個人資料管理系統PIMS</vt:lpstr>
      <vt:lpstr>規劃個人資料管理系統PIMS</vt:lpstr>
      <vt:lpstr>規劃個人資料管理系統PIMS</vt:lpstr>
      <vt:lpstr>規劃個人資料管理系統PIMS</vt:lpstr>
      <vt:lpstr>PIMS的建置與運作</vt:lpstr>
      <vt:lpstr>PIMS的建置與運作</vt:lpstr>
      <vt:lpstr>PIMS的建置與運作</vt:lpstr>
      <vt:lpstr>PIMS的建置與運作</vt:lpstr>
      <vt:lpstr>PIMS的建置與運作</vt:lpstr>
      <vt:lpstr>PIMS的監控與審查</vt:lpstr>
      <vt:lpstr>5.2管理審查</vt:lpstr>
      <vt:lpstr>內部稽核應注意事項</vt:lpstr>
      <vt:lpstr>內部稽核應注意事項(續1)</vt:lpstr>
      <vt:lpstr>內部稽核應注意事項(續2)</vt:lpstr>
      <vt:lpstr>PIMS的改善</vt:lpstr>
      <vt:lpstr>第三方驗證流程</vt:lpstr>
      <vt:lpstr>應確認下列管理活動已於稽核前執行</vt:lpstr>
      <vt:lpstr>練習</vt:lpstr>
      <vt:lpstr>稽核報告 </vt:lpstr>
      <vt:lpstr>改善建議事項追蹤</vt:lpstr>
      <vt:lpstr>結論與提醒</vt:lpstr>
      <vt:lpstr>結論與提醒（續）</vt:lpstr>
      <vt:lpstr>PowerPoint 簡報</vt:lpstr>
      <vt:lpstr>PowerPoint 簡報</vt:lpstr>
      <vt:lpstr>附錄：稽核判定原則</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subject/>
  <dc:creator/>
  <cp:keywords/>
  <dc:description/>
  <cp:lastModifiedBy/>
  <cp:revision>902</cp:revision>
  <dcterms:created xsi:type="dcterms:W3CDTF">2005-10-16T14:54:40Z</dcterms:created>
  <dcterms:modified xsi:type="dcterms:W3CDTF">2013-04-27T01:46:31Z</dcterms:modified>
  <cp:category/>
</cp:coreProperties>
</file>